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2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2" r:id="rId8"/>
    <p:sldId id="263" r:id="rId9"/>
    <p:sldId id="273" r:id="rId10"/>
    <p:sldId id="275" r:id="rId11"/>
    <p:sldId id="274" r:id="rId12"/>
    <p:sldId id="265" r:id="rId13"/>
    <p:sldId id="267" r:id="rId14"/>
    <p:sldId id="266" r:id="rId15"/>
    <p:sldId id="270" r:id="rId16"/>
    <p:sldId id="269" r:id="rId17"/>
    <p:sldId id="268" r:id="rId18"/>
    <p:sldId id="272" r:id="rId19"/>
    <p:sldId id="271" r:id="rId20"/>
    <p:sldId id="277" r:id="rId21"/>
    <p:sldId id="276" r:id="rId22"/>
    <p:sldId id="278" r:id="rId23"/>
    <p:sldId id="279" r:id="rId24"/>
    <p:sldId id="283" r:id="rId25"/>
    <p:sldId id="280" r:id="rId26"/>
    <p:sldId id="282" r:id="rId27"/>
    <p:sldId id="281" r:id="rId28"/>
    <p:sldId id="286" r:id="rId29"/>
    <p:sldId id="285" r:id="rId30"/>
    <p:sldId id="287" r:id="rId31"/>
    <p:sldId id="284" r:id="rId32"/>
    <p:sldId id="288" r:id="rId33"/>
    <p:sldId id="291" r:id="rId34"/>
    <p:sldId id="290" r:id="rId35"/>
    <p:sldId id="293" r:id="rId36"/>
    <p:sldId id="289" r:id="rId37"/>
    <p:sldId id="29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3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16C3-F452-4E3B-95A4-78DE2A88F1C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EFC05FD-D25B-4EA3-B83D-C58055274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17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16C3-F452-4E3B-95A4-78DE2A88F1C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FC05FD-D25B-4EA3-B83D-C58055274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095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16C3-F452-4E3B-95A4-78DE2A88F1C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FC05FD-D25B-4EA3-B83D-C58055274FD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3846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16C3-F452-4E3B-95A4-78DE2A88F1C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FC05FD-D25B-4EA3-B83D-C58055274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182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16C3-F452-4E3B-95A4-78DE2A88F1C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FC05FD-D25B-4EA3-B83D-C58055274FD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0774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16C3-F452-4E3B-95A4-78DE2A88F1C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FC05FD-D25B-4EA3-B83D-C58055274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318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16C3-F452-4E3B-95A4-78DE2A88F1C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05FD-D25B-4EA3-B83D-C58055274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444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16C3-F452-4E3B-95A4-78DE2A88F1C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05FD-D25B-4EA3-B83D-C58055274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042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16C3-F452-4E3B-95A4-78DE2A88F1C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05FD-D25B-4EA3-B83D-C58055274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85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16C3-F452-4E3B-95A4-78DE2A88F1C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FC05FD-D25B-4EA3-B83D-C58055274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13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16C3-F452-4E3B-95A4-78DE2A88F1C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EFC05FD-D25B-4EA3-B83D-C58055274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2327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16C3-F452-4E3B-95A4-78DE2A88F1C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EFC05FD-D25B-4EA3-B83D-C58055274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496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16C3-F452-4E3B-95A4-78DE2A88F1C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05FD-D25B-4EA3-B83D-C58055274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396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16C3-F452-4E3B-95A4-78DE2A88F1C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05FD-D25B-4EA3-B83D-C58055274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240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16C3-F452-4E3B-95A4-78DE2A88F1C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05FD-D25B-4EA3-B83D-C58055274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706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16C3-F452-4E3B-95A4-78DE2A88F1C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FC05FD-D25B-4EA3-B83D-C58055274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8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416C3-F452-4E3B-95A4-78DE2A88F1C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EFC05FD-D25B-4EA3-B83D-C58055274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46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7" Type="http://schemas.openxmlformats.org/officeDocument/2006/relationships/image" Target="../media/image9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7" Type="http://schemas.openxmlformats.org/officeDocument/2006/relationships/image" Target="../media/image10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арта с книгами и карандашами на фоне доски">
            <a:extLst>
              <a:ext uri="{FF2B5EF4-FFF2-40B4-BE49-F238E27FC236}">
                <a16:creationId xmlns:a16="http://schemas.microsoft.com/office/drawing/2014/main" id="{C63C5803-9465-41CB-9054-4951CFD1B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0" y="0"/>
            <a:ext cx="94691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Профессор женский контур">
            <a:extLst>
              <a:ext uri="{FF2B5EF4-FFF2-40B4-BE49-F238E27FC236}">
                <a16:creationId xmlns:a16="http://schemas.microsoft.com/office/drawing/2014/main" id="{B135DE89-F9F0-4BFA-83A3-FE53DE6D8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1086" y="3121800"/>
            <a:ext cx="842113" cy="914400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5B6954-7A04-44C0-9192-F1F072960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0080" y="953355"/>
            <a:ext cx="6847840" cy="2199640"/>
          </a:xfrm>
        </p:spPr>
        <p:txBody>
          <a:bodyPr>
            <a:normAutofit fontScale="90000"/>
          </a:bodyPr>
          <a:lstStyle/>
          <a:p>
            <a:r>
              <a:rPr lang="en-US" sz="10700" dirty="0">
                <a:solidFill>
                  <a:srgbClr val="FFFF00"/>
                </a:solidFill>
                <a:latin typeface="Bahnschrift SemiBold Condensed" panose="020B0502040204020203" pitchFamily="34" charset="0"/>
              </a:rPr>
              <a:t>FOTORELACJA</a:t>
            </a:r>
            <a:r>
              <a:rPr lang="en-US" sz="10700" dirty="0"/>
              <a:t> </a:t>
            </a:r>
            <a:br>
              <a:rPr lang="en-US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313C0D-6182-44B8-A833-ECA8C3F9E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5553" y="3346719"/>
            <a:ext cx="3067647" cy="716573"/>
          </a:xfrm>
        </p:spPr>
        <p:txBody>
          <a:bodyPr>
            <a:normAutofit fontScale="25000" lnSpcReduction="20000"/>
          </a:bodyPr>
          <a:lstStyle/>
          <a:p>
            <a:r>
              <a:rPr lang="en-US" sz="12300" dirty="0">
                <a:solidFill>
                  <a:schemeClr val="accent4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300" dirty="0" err="1">
                <a:solidFill>
                  <a:schemeClr val="accent4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Listopad</a:t>
            </a:r>
            <a:r>
              <a:rPr lang="en-US" sz="12300" dirty="0">
                <a:solidFill>
                  <a:schemeClr val="accent4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3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3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/ 2025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2830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992060-4DF9-4AE5-A638-0233A7D12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66" y="187644"/>
            <a:ext cx="5683248" cy="42624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556CE1-890F-44FE-8B54-8CB0CC427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500458" y="4539619"/>
            <a:ext cx="3187905" cy="18242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A87F2D-BFC3-4F6A-B971-9201B6581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2" y="248278"/>
            <a:ext cx="4258310" cy="56777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18616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8C7146-3F8D-4954-BF8B-94B35D8A4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"/>
            <a:ext cx="8829040" cy="66217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55322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2AC69C-3C09-4E1D-806A-F28E028CC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23521"/>
            <a:ext cx="10691812" cy="6276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0C589A-B070-4B81-AAAA-1AF1D037503E}"/>
              </a:ext>
            </a:extLst>
          </p:cNvPr>
          <p:cNvSpPr txBox="1"/>
          <p:nvPr/>
        </p:nvSpPr>
        <p:spPr>
          <a:xfrm>
            <a:off x="1148080" y="3429000"/>
            <a:ext cx="97350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highlight>
                  <a:srgbClr val="00FF00"/>
                </a:highlight>
                <a:latin typeface="Amasis MT Pro Black" panose="02040A04050005020304" pitchFamily="18" charset="0"/>
              </a:rPr>
              <a:t>Realizacja projektu Najdziwniejsze Zwierzęta Świata </a:t>
            </a:r>
            <a:r>
              <a:rPr lang="pl-PL" sz="4000" i="1" dirty="0">
                <a:highlight>
                  <a:srgbClr val="00FF00"/>
                </a:highlight>
                <a:latin typeface="Broadway" panose="04040905080B02020502" pitchFamily="82" charset="0"/>
              </a:rPr>
              <a:t>– </a:t>
            </a:r>
            <a:r>
              <a:rPr lang="pl-PL" sz="4000" i="1" dirty="0">
                <a:highlight>
                  <a:srgbClr val="FFFF00"/>
                </a:highlight>
                <a:latin typeface="Broadway" panose="04040905080B02020502" pitchFamily="82" charset="0"/>
              </a:rPr>
              <a:t>Ameryka Południowa Leniwiec</a:t>
            </a:r>
            <a:endParaRPr lang="ru-RU" sz="4000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48351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15550D-D36E-4F10-BC85-C3588ADBA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798" y="518158"/>
            <a:ext cx="3901440" cy="29260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5AC00F-3608-419C-92B2-08DFD9A58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0" y="518158"/>
            <a:ext cx="3901440" cy="52029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B046E6-28AE-46C5-BC86-C04E18D1B6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494" y="901191"/>
            <a:ext cx="3431808" cy="45766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EF1721-F152-4BDA-89D5-3A0EE3CD5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90" y="3995103"/>
            <a:ext cx="2868841" cy="21516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00913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>
                <a:highlight>
                  <a:srgbClr val="FFFF00"/>
                </a:highlight>
              </a:rPr>
              <a:t>Dzień życzliwości i realizacja projektu </a:t>
            </a:r>
            <a:r>
              <a:rPr lang="en-US" sz="2400" b="1" dirty="0">
                <a:highlight>
                  <a:srgbClr val="FFFF00"/>
                </a:highlight>
              </a:rPr>
              <a:t>“</a:t>
            </a:r>
            <a:r>
              <a:rPr lang="pl-PL" sz="2400" b="1" dirty="0" err="1">
                <a:highlight>
                  <a:srgbClr val="FFFF00"/>
                </a:highlight>
              </a:rPr>
              <a:t>Swietlica</a:t>
            </a:r>
            <a:r>
              <a:rPr lang="pl-PL" sz="2400" b="1" dirty="0">
                <a:highlight>
                  <a:srgbClr val="FFFF00"/>
                </a:highlight>
              </a:rPr>
              <a:t> na medal</a:t>
            </a:r>
            <a:r>
              <a:rPr lang="en-US" sz="2400" b="1" dirty="0">
                <a:highlight>
                  <a:srgbClr val="FFFF00"/>
                </a:highlight>
              </a:rPr>
              <a:t>”</a:t>
            </a:r>
            <a:endParaRPr lang="ru-RU" sz="2400" b="1" dirty="0">
              <a:highlight>
                <a:srgbClr val="FFFF00"/>
              </a:highligh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75B1BE-C4AC-4569-BFE8-5320AE184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1329114"/>
            <a:ext cx="3261360" cy="43493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23A8C1-DF85-4803-A1C2-72E039213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04" y="1513839"/>
            <a:ext cx="3842276" cy="51240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C98B5D-E99B-440F-9576-792054D27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6" y="1434938"/>
            <a:ext cx="3901440" cy="52029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81298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088C14-74CB-4581-BBE3-2E69CADC0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8" y="176529"/>
            <a:ext cx="4599623" cy="61328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B9716C-735D-4849-B98D-7807A4677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358137"/>
            <a:ext cx="4448091" cy="61328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AA359E-E809-4CC7-9641-3D80A9C245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390" y="641476"/>
            <a:ext cx="3901440" cy="52029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3177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ACD1D0-EA35-440B-899B-D66C4C952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60" y="3443887"/>
            <a:ext cx="4318474" cy="3238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369C50-5A9D-4D9A-A1B7-89CDB366C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6" y="3931920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DE62EF-AA52-4E33-8FF0-5E448B0A7B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51" y="175257"/>
            <a:ext cx="5683248" cy="42624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1D926F-08BD-4511-B343-7BC105A4C3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827">
            <a:off x="995070" y="511568"/>
            <a:ext cx="2137207" cy="16029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28945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25B863-78BD-4F21-BF2F-AA35BE6A8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05" y="3968303"/>
            <a:ext cx="3262552" cy="24469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2EBD89-C006-4FF0-9FE0-C8A469872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3" y="358137"/>
            <a:ext cx="3901440" cy="520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D6125C-4BF8-4931-AB74-090FC4C51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443" y="358137"/>
            <a:ext cx="3901440" cy="520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25C054-8026-4D6E-A8D9-BB8BD77AEC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03" y="638232"/>
            <a:ext cx="3901440" cy="2926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10647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A175A7-B867-4FFD-ADE6-6170F5CD8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18" y="692782"/>
            <a:ext cx="3901440" cy="52029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3BE318-DEAA-4630-966A-88E8EE746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08" y="493245"/>
            <a:ext cx="4402772" cy="5871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3731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DA002-0E75-46EE-97A9-239FA60C24EE}"/>
              </a:ext>
            </a:extLst>
          </p:cNvPr>
          <p:cNvSpPr txBox="1"/>
          <p:nvPr/>
        </p:nvSpPr>
        <p:spPr>
          <a:xfrm>
            <a:off x="2758519" y="4561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highlight>
                  <a:srgbClr val="FFFF00"/>
                </a:highlight>
              </a:rPr>
              <a:t>Lekcja</a:t>
            </a:r>
            <a:r>
              <a:rPr lang="en-US" sz="3200" b="1" dirty="0">
                <a:highlight>
                  <a:srgbClr val="FFFF00"/>
                </a:highlight>
              </a:rPr>
              <a:t> </a:t>
            </a:r>
            <a:r>
              <a:rPr lang="en-US" sz="3200" b="1" dirty="0" err="1">
                <a:highlight>
                  <a:srgbClr val="FFFF00"/>
                </a:highlight>
              </a:rPr>
              <a:t>otwarta</a:t>
            </a:r>
            <a:endParaRPr lang="ru-RU" sz="3200" b="1" dirty="0">
              <a:highlight>
                <a:srgbClr val="FFFF00"/>
              </a:highligh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1AA220-3DC7-45FB-9565-5C5F9FCA2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48" y="1598613"/>
            <a:ext cx="6082453" cy="45618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8E8773-FA18-4D5F-BC29-B5326C738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75" y="494715"/>
            <a:ext cx="4062203" cy="59424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1249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3778B-B224-4B32-90E6-518749D79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249207"/>
            <a:ext cx="8557846" cy="897974"/>
          </a:xfrm>
        </p:spPr>
        <p:txBody>
          <a:bodyPr>
            <a:noAutofit/>
          </a:bodyPr>
          <a:lstStyle/>
          <a:p>
            <a:r>
              <a:rPr lang="pl-PL" sz="4800" dirty="0">
                <a:latin typeface="Amasis MT Pro Black" panose="02040A04050005020304" pitchFamily="18" charset="0"/>
              </a:rPr>
              <a:t>Dzień </a:t>
            </a:r>
            <a:r>
              <a:rPr lang="ru-RU" sz="4800" dirty="0">
                <a:latin typeface="Amasis MT Pro Black" panose="02040A04050005020304" pitchFamily="18" charset="0"/>
              </a:rPr>
              <a:t> </a:t>
            </a:r>
            <a:r>
              <a:rPr lang="pl-PL" sz="4800" dirty="0">
                <a:latin typeface="Amasis MT Pro Black" panose="02040A04050005020304" pitchFamily="18" charset="0"/>
              </a:rPr>
              <a:t>Pluszowego Misia</a:t>
            </a:r>
            <a:endParaRPr lang="ru-RU" sz="48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87AED8-E37C-44C8-B5DB-1807B957F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2207C77D-50DA-434E-B645-60D3DB6B9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147181"/>
            <a:ext cx="7845108" cy="5441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4089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C9324E-C56D-40A1-A936-43F3078ED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600">
            <a:off x="7731760" y="1496063"/>
            <a:ext cx="4064000" cy="304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A92FE4-4975-4B6A-BB1B-F335B746D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431803"/>
            <a:ext cx="3460433" cy="61518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197CC3-1820-400A-A4B7-149478CF3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610" y="496715"/>
            <a:ext cx="3387406" cy="60220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33427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5405CD-8035-4F6A-BC1D-5C93F2AB7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" y="205736"/>
            <a:ext cx="4914059" cy="368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2CCF5A-98E8-4427-BB77-8D662B7CA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681" y="358137"/>
            <a:ext cx="4905376" cy="3679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092889-3970-4107-B137-49FF736D0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37" y="2919014"/>
            <a:ext cx="4914058" cy="36855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41748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6092" y="401314"/>
            <a:ext cx="4949508" cy="4262436"/>
          </a:xfrm>
        </p:spPr>
        <p:txBody>
          <a:bodyPr>
            <a:normAutofit/>
          </a:bodyPr>
          <a:lstStyle/>
          <a:p>
            <a:r>
              <a:rPr lang="en-US" sz="4400" dirty="0" err="1">
                <a:highlight>
                  <a:srgbClr val="FF0000"/>
                </a:highlight>
                <a:latin typeface="Agency FB" panose="020B0503020202020204" pitchFamily="34" charset="0"/>
              </a:rPr>
              <a:t>Jeste</a:t>
            </a:r>
            <a:r>
              <a:rPr lang="pl-PL" sz="4400" dirty="0" err="1">
                <a:highlight>
                  <a:srgbClr val="FF0000"/>
                </a:highlight>
                <a:latin typeface="Agency FB" panose="020B0503020202020204" pitchFamily="34" charset="0"/>
              </a:rPr>
              <a:t>śmy</a:t>
            </a:r>
            <a:r>
              <a:rPr lang="pl-PL" sz="4400" dirty="0">
                <a:highlight>
                  <a:srgbClr val="FF0000"/>
                </a:highlight>
                <a:latin typeface="Agency FB" panose="020B0503020202020204" pitchFamily="34" charset="0"/>
              </a:rPr>
              <a:t> PATRIOTAMI</a:t>
            </a:r>
            <a:endParaRPr lang="ru-RU" sz="4400" dirty="0">
              <a:highlight>
                <a:srgbClr val="FF0000"/>
              </a:highligh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CF5120-324B-44B1-88A8-696F6B05E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" y="956314"/>
            <a:ext cx="6539649" cy="49047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F3A7B5-0307-4F88-94F5-42761E720075}"/>
              </a:ext>
            </a:extLst>
          </p:cNvPr>
          <p:cNvSpPr txBox="1"/>
          <p:nvPr/>
        </p:nvSpPr>
        <p:spPr>
          <a:xfrm>
            <a:off x="7581264" y="3362962"/>
            <a:ext cx="36998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latin typeface="Edwardian Script ITC" panose="030303020407070D0804" pitchFamily="66" charset="0"/>
              </a:rPr>
              <a:t>Śpiewamy HYMN POLSKI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112405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16D65C-7A78-47B3-9A97-1EA354849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" y="193040"/>
            <a:ext cx="6908799" cy="51815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5EB277-F95D-45D1-8357-9991C3E0D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68" y="2090341"/>
            <a:ext cx="6099492" cy="45746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54498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7166DC-51AB-4D67-8902-BFF59BB07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130" y="591660"/>
            <a:ext cx="3108632" cy="5737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3203C0-18DF-4103-B2AA-23AF24523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2" y="496848"/>
            <a:ext cx="4398228" cy="5864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F8E2CD-867A-41C2-8ED6-9C7C477C64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4410" y="2950713"/>
            <a:ext cx="2869724" cy="3826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A526A9-5A69-4B23-8999-F54862CD9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23" y="353812"/>
            <a:ext cx="3516683" cy="2637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042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D5A3A1-47B3-48A6-9BEC-0CA200B1B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1306286"/>
            <a:ext cx="3681411" cy="1012371"/>
          </a:xfrm>
        </p:spPr>
        <p:txBody>
          <a:bodyPr>
            <a:noAutofit/>
          </a:bodyPr>
          <a:lstStyle/>
          <a:p>
            <a:r>
              <a:rPr lang="pl-PL" sz="4000" b="1" dirty="0">
                <a:latin typeface="Adobe Garamond Pro Bold" panose="02020702060506020403" pitchFamily="18" charset="0"/>
              </a:rPr>
              <a:t>Lubimy książki </a:t>
            </a:r>
            <a:endParaRPr lang="ru-RU" sz="4000" b="1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19B2BCE-A897-4C61-AB22-F4BC75E55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7764" y="8575675"/>
            <a:ext cx="759884" cy="569913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44271E-40C8-4E95-B130-4121960E6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498277"/>
            <a:ext cx="7741920" cy="5496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0510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62972" y="207961"/>
            <a:ext cx="7235508" cy="819467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MV Boli" panose="02000500030200090000" pitchFamily="2" charset="0"/>
                <a:cs typeface="MV Boli" panose="02000500030200090000" pitchFamily="2" charset="0"/>
              </a:rPr>
              <a:t>Czas</a:t>
            </a:r>
            <a:r>
              <a:rPr lang="en-US" sz="4000" dirty="0">
                <a:latin typeface="MV Boli" panose="02000500030200090000" pitchFamily="2" charset="0"/>
                <a:cs typeface="MV Boli" panose="02000500030200090000" pitchFamily="2" charset="0"/>
              </a:rPr>
              <a:t> na </a:t>
            </a:r>
            <a:r>
              <a:rPr lang="en-US" sz="4000" dirty="0" err="1">
                <a:latin typeface="MV Boli" panose="02000500030200090000" pitchFamily="2" charset="0"/>
                <a:cs typeface="MV Boli" panose="02000500030200090000" pitchFamily="2" charset="0"/>
              </a:rPr>
              <a:t>plac</a:t>
            </a:r>
            <a:r>
              <a:rPr lang="pl-PL" sz="4000" dirty="0">
                <a:latin typeface="MV Boli" panose="02000500030200090000" pitchFamily="2" charset="0"/>
                <a:cs typeface="MV Boli" panose="02000500030200090000" pitchFamily="2" charset="0"/>
              </a:rPr>
              <a:t>u</a:t>
            </a:r>
            <a:r>
              <a:rPr lang="en-US" sz="4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4000" dirty="0" err="1">
                <a:latin typeface="MV Boli" panose="02000500030200090000" pitchFamily="2" charset="0"/>
                <a:cs typeface="MV Boli" panose="02000500030200090000" pitchFamily="2" charset="0"/>
              </a:rPr>
              <a:t>zabaw</a:t>
            </a:r>
            <a:endParaRPr lang="ru-RU" sz="4000" dirty="0">
              <a:cs typeface="MV Boli" panose="0200050003020009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63BD9C-57E3-4AFF-82DD-6DED075C8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1177604"/>
            <a:ext cx="66040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9EB4D0-BDC9-4F23-B0CD-E0ED6867B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6" y="1027428"/>
            <a:ext cx="5618480" cy="52920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713299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40BCFE-9D63-4454-B7C0-16635FE28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1152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FA042A-63E5-4DB4-A9A1-7D557D96F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60" y="0"/>
            <a:ext cx="9144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99233-EF4F-4EB1-A2A9-119A48332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82" y="1085849"/>
            <a:ext cx="3581400" cy="4775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33329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88757" y="1861817"/>
            <a:ext cx="6402388" cy="4262436"/>
          </a:xfrm>
        </p:spPr>
        <p:txBody>
          <a:bodyPr>
            <a:normAutofit/>
          </a:bodyPr>
          <a:lstStyle/>
          <a:p>
            <a:pPr algn="r"/>
            <a:r>
              <a:rPr lang="pl-PL" sz="4800" b="1" dirty="0">
                <a:solidFill>
                  <a:srgbClr val="00B050"/>
                </a:solidFill>
                <a:latin typeface="Edwardian Script ITC" panose="030303020407070D0804" pitchFamily="66" charset="0"/>
              </a:rPr>
              <a:t>Międzynarodowy </a:t>
            </a:r>
          </a:p>
          <a:p>
            <a:pPr algn="r"/>
            <a:r>
              <a:rPr lang="pl-PL" sz="4800" b="1" dirty="0">
                <a:solidFill>
                  <a:srgbClr val="00B050"/>
                </a:solidFill>
                <a:latin typeface="Edwardian Script ITC" panose="030303020407070D0804" pitchFamily="66" charset="0"/>
              </a:rPr>
              <a:t>Dzień </a:t>
            </a:r>
          </a:p>
          <a:p>
            <a:pPr algn="r"/>
            <a:r>
              <a:rPr lang="pl-PL" sz="4800" b="1" dirty="0">
                <a:solidFill>
                  <a:srgbClr val="00B050"/>
                </a:solidFill>
                <a:latin typeface="Edwardian Script ITC" panose="030303020407070D0804" pitchFamily="66" charset="0"/>
              </a:rPr>
              <a:t>Tolerancji</a:t>
            </a:r>
            <a:endParaRPr lang="ru-RU" sz="4800" b="1" dirty="0">
              <a:solidFill>
                <a:srgbClr val="00B05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CE3EC7-4C19-4BD0-9DF9-63A8C4195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88" y="925828"/>
            <a:ext cx="7907972" cy="56622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70722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42702E-3C2B-4191-BEE3-32DB4EEB7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33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4112481A-9A6D-46B4-AD75-907AB1D6E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314" y="1521826"/>
            <a:ext cx="3901440" cy="520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FF26D6-9676-47E0-85F6-A5973CA6B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9594">
            <a:off x="1463533" y="655366"/>
            <a:ext cx="3439422" cy="4586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92F938-0F03-494F-8542-291265E46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5908">
            <a:off x="7740983" y="675197"/>
            <a:ext cx="3523943" cy="469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5976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F1C699-AD89-4E69-8766-B2EFEF51C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767" y="35560"/>
            <a:ext cx="3009900" cy="401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246EE3-2C59-4D3F-A74D-1392E294C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486" y="2988733"/>
            <a:ext cx="2825750" cy="376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16C7C8-3DDF-4545-8748-327D281A5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336" y="2794000"/>
            <a:ext cx="30861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22A8DD7-FC75-4421-AEE6-A1D1543F2D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101600"/>
            <a:ext cx="2910840" cy="38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62E2E0-AC3F-4AF2-AA46-3636DD362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23" y="358137"/>
            <a:ext cx="4251538" cy="3188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3934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DCD50A-A64B-4C17-BAE6-8F7A8971C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74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5F077B-24AD-499C-84DD-82C0F996C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7" y="1599779"/>
            <a:ext cx="5276427" cy="3957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B97FBF-EB53-4145-B50F-DA2A8D574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124" y="309880"/>
            <a:ext cx="2346960" cy="3129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21B92C-D7F8-4B18-9F87-0B88EEE0D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439" y="309880"/>
            <a:ext cx="2967990" cy="3957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DAEF79-134C-497E-A26C-B20BBA1BD6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049">
            <a:off x="6736658" y="3122825"/>
            <a:ext cx="2573339" cy="34311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74763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7A842E-9993-4F43-9FA5-7E77FE82C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95" y="22011"/>
            <a:ext cx="3048000" cy="406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095C51-C4F9-49F1-B242-CC7D37923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823" y="2316480"/>
            <a:ext cx="3196827" cy="441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445294-1A5A-424D-ACD0-BE5A96982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7" y="74502"/>
            <a:ext cx="5134187" cy="385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FF5B72-D483-450F-8DF4-91C6703DA9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5547">
            <a:off x="1153757" y="2791035"/>
            <a:ext cx="2453640" cy="3271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5447CD-0C7B-4F69-AE2A-7E52312120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9192">
            <a:off x="4954440" y="2856794"/>
            <a:ext cx="2700602" cy="36008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19528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91E989-6521-4788-8114-C1C0A4F2F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8" y="0"/>
            <a:ext cx="1082389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1125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51440" y="5069839"/>
            <a:ext cx="120331" cy="374649"/>
          </a:xfrm>
        </p:spPr>
        <p:txBody>
          <a:bodyPr>
            <a:normAutofit fontScale="40000" lnSpcReduction="20000"/>
          </a:bodyPr>
          <a:lstStyle/>
          <a:p>
            <a:endParaRPr lang="ru-RU" sz="5400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1DFA3F-2AC3-451F-92A9-7EF04C127617}"/>
              </a:ext>
            </a:extLst>
          </p:cNvPr>
          <p:cNvSpPr txBox="1"/>
          <p:nvPr/>
        </p:nvSpPr>
        <p:spPr>
          <a:xfrm>
            <a:off x="3156583" y="27728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00B0F0"/>
                </a:solidFill>
                <a:latin typeface="Cooper Black" panose="0208090404030B020404" pitchFamily="18" charset="0"/>
              </a:rPr>
              <a:t>Dowolni</a:t>
            </a:r>
            <a:r>
              <a:rPr lang="en-US" sz="4800" dirty="0">
                <a:solidFill>
                  <a:srgbClr val="00B0F0"/>
                </a:solidFill>
                <a:latin typeface="Cooper Black" panose="0208090404030B020404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ooper Black" panose="0208090404030B020404" pitchFamily="18" charset="0"/>
              </a:rPr>
              <a:t>Zabawy</a:t>
            </a:r>
            <a:endParaRPr lang="ru-RU" sz="4800" dirty="0">
              <a:solidFill>
                <a:srgbClr val="00B0F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0354AC-194F-4B4D-AA04-7035B429F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60" y="1419246"/>
            <a:ext cx="5567680" cy="51614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88292C-7375-4338-9740-DF9082BEC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6512560" cy="54457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85856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4CBB92-069D-4837-93E4-39D064EA5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711" y="194946"/>
            <a:ext cx="3680460" cy="4907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9F4774-6894-4C6C-8205-BE0881C93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19" y="634362"/>
            <a:ext cx="5683249" cy="4262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302C73-1EC2-477C-AD7C-49EE9ACDAD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368">
            <a:off x="1213143" y="3020060"/>
            <a:ext cx="2705100" cy="3606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284A18-5443-4D5D-9E0A-6CAE25EC01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9820" flipH="1">
            <a:off x="7470480" y="3108960"/>
            <a:ext cx="1183291" cy="37490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2F9D5E3-3A7C-40B9-9FEB-FCBAEA36E1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8" y="0"/>
            <a:ext cx="2483346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163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ED5F9E-2E3C-4903-8CF9-34B8157E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71" y="207619"/>
            <a:ext cx="5683248" cy="42624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E4D421-4F2B-40F3-A69E-5064AD319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614" y="3215322"/>
            <a:ext cx="2642712" cy="35236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AC5B49-FE18-4207-9E81-66255447E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894" y="3543225"/>
            <a:ext cx="2396786" cy="31957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513FB0-2C97-485C-8791-052C329C24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7" y="134302"/>
            <a:ext cx="2695654" cy="35942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8CC695B-80BA-413E-B610-C340410711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424" y="119062"/>
            <a:ext cx="2998470" cy="39979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6654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61E6E-44ED-4908-81AB-84CCD253F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C325098-AF42-4C46-917D-0589A1D88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4" y="181928"/>
            <a:ext cx="5683247" cy="42624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9A5A3AF-0B6A-42A0-8531-B831424AE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E876915-83C9-4B01-B780-7CDA77AF7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85340"/>
            <a:ext cx="6024880" cy="4518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48080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1DF7236-665C-446A-A1BB-3022E9787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17" y="208473"/>
            <a:ext cx="2855908" cy="3808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85B6A9-68A8-4CE5-A51F-32A01A114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72" y="164585"/>
            <a:ext cx="2980766" cy="3975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D28F54-B12C-474A-ABA6-70637DCDA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40" y="85852"/>
            <a:ext cx="3039804" cy="4053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1D80AA-DE51-41BF-8036-55D795E50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90" y="3559826"/>
            <a:ext cx="3901440" cy="2926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C75066-ADA3-4BA7-805F-31D1BEFD93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644" y="3729831"/>
            <a:ext cx="3674767" cy="2756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68060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95A965-6578-42EA-B271-2A4CE32E3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3" y="522671"/>
            <a:ext cx="2960173" cy="3947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123D60-C597-4A66-AA8A-705B1E659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51" y="1501907"/>
            <a:ext cx="3747735" cy="49979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9AD7D6-CEC2-4388-AB66-FA6DF06CC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0" y="358137"/>
            <a:ext cx="3597910" cy="4797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6E59F0-EA7F-4CAE-8C6C-9338308135F1}"/>
              </a:ext>
            </a:extLst>
          </p:cNvPr>
          <p:cNvSpPr txBox="1"/>
          <p:nvPr/>
        </p:nvSpPr>
        <p:spPr>
          <a:xfrm>
            <a:off x="4267200" y="203201"/>
            <a:ext cx="66352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lgerian" panose="04020705040A02060702" pitchFamily="82" charset="0"/>
              </a:rPr>
              <a:t>Halloween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88305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880" y="358137"/>
            <a:ext cx="881221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Udział w ogólnopolski konkursie plastyczny” Anioły” </a:t>
            </a:r>
            <a:br>
              <a:rPr lang="ru-RU" sz="2400" b="1" dirty="0"/>
            </a:br>
            <a:r>
              <a:rPr lang="pl-PL" sz="2400" b="1" dirty="0"/>
              <a:t>organizowany przez MDK w Aleksandrowie Łódzkim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9E2542-ED93-4AB1-A5C5-C9B2EBCA3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92" y="1236932"/>
            <a:ext cx="2505027" cy="33406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59E784-BE9F-4BF0-9C8D-6C99BA37C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53" y="1341659"/>
            <a:ext cx="6011337" cy="45085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0FBB28-70C4-49C6-B424-C8A639DF2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92" y="2661193"/>
            <a:ext cx="2505026" cy="33406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699135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Realizacja ogólnopolskiego projektu Sztuka Emocji w listopadzie temat dotyczył Strachu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9F388B-7337-45DB-A6F0-699FCA370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13" y="1248723"/>
            <a:ext cx="3873305" cy="5165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071EE1-898F-4256-8FA3-D57C62C1F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9480">
            <a:off x="8711374" y="2530545"/>
            <a:ext cx="2597114" cy="3463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A5F5B2-3691-4995-B3C3-A41F9A915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0" y="1951994"/>
            <a:ext cx="3196203" cy="4262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624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6797-64AA-487D-BDA0-52A54BC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58137"/>
            <a:ext cx="9868852" cy="6692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 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6068F-3B95-4861-84B4-174AF5DF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0" y="5191760"/>
            <a:ext cx="531812" cy="66929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3C179A-D7B3-487C-A62A-BFE1677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A02D55-0B82-4D53-9F33-D06F7CBF8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3" y="224771"/>
            <a:ext cx="436880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87914B8-7203-431E-9024-BF2038784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5941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1665</TotalTime>
  <Words>104</Words>
  <Application>Microsoft Office PowerPoint</Application>
  <PresentationFormat>Panoramiczny</PresentationFormat>
  <Paragraphs>79</Paragraphs>
  <Slides>37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50" baseType="lpstr">
      <vt:lpstr>Adobe Garamond Pro Bold</vt:lpstr>
      <vt:lpstr>Agency FB</vt:lpstr>
      <vt:lpstr>Algerian</vt:lpstr>
      <vt:lpstr>Amasis MT Pro Black</vt:lpstr>
      <vt:lpstr>Arial</vt:lpstr>
      <vt:lpstr>Bahnschrift SemiBold Condensed</vt:lpstr>
      <vt:lpstr>Broadway</vt:lpstr>
      <vt:lpstr>Century Gothic</vt:lpstr>
      <vt:lpstr>Cooper Black</vt:lpstr>
      <vt:lpstr>Edwardian Script ITC</vt:lpstr>
      <vt:lpstr>MV Boli</vt:lpstr>
      <vt:lpstr>Wingdings 3</vt:lpstr>
      <vt:lpstr>Легкий дым</vt:lpstr>
      <vt:lpstr>FOTORELACJA  </vt:lpstr>
      <vt:lpstr>Dzień  Pluszowego Misia</vt:lpstr>
      <vt:lpstr>Prezentacja programu PowerPoint</vt:lpstr>
      <vt:lpstr> </vt:lpstr>
      <vt:lpstr>Prezentacja programu PowerPoint</vt:lpstr>
      <vt:lpstr> </vt:lpstr>
      <vt:lpstr>Udział w ogólnopolski konkursie plastyczny” Anioły”  organizowany przez MDK w Aleksandrowie Łódzkim </vt:lpstr>
      <vt:lpstr>Realizacja ogólnopolskiego projektu Sztuka Emocji w listopadzie temat dotyczył Strachu </vt:lpstr>
      <vt:lpstr> </vt:lpstr>
      <vt:lpstr> </vt:lpstr>
      <vt:lpstr> </vt:lpstr>
      <vt:lpstr> </vt:lpstr>
      <vt:lpstr> </vt:lpstr>
      <vt:lpstr>Dzień życzliwości i realizacja projektu “Swietlica na medal”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Lubimy książki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Chaika</dc:creator>
  <cp:lastModifiedBy>Janka</cp:lastModifiedBy>
  <cp:revision>26</cp:revision>
  <dcterms:created xsi:type="dcterms:W3CDTF">2024-12-02T12:14:55Z</dcterms:created>
  <dcterms:modified xsi:type="dcterms:W3CDTF">2024-12-20T15:53:10Z</dcterms:modified>
</cp:coreProperties>
</file>