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embeddedFontLst>
    <p:embeddedFont>
      <p:font typeface="Glacial Indifference" panose="020B0604020202020204" charset="0"/>
      <p:regular r:id="rId31"/>
    </p:embeddedFont>
    <p:embeddedFont>
      <p:font typeface="Glacial Indifference Bold" panose="020B0604020202020204" charset="0"/>
      <p:regular r:id="rId32"/>
    </p:embeddedFont>
    <p:embeddedFont>
      <p:font typeface="Ribeye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86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31.png"/><Relationship Id="rId7" Type="http://schemas.openxmlformats.org/officeDocument/2006/relationships/image" Target="../media/image85.jpeg"/><Relationship Id="rId12" Type="http://schemas.openxmlformats.org/officeDocument/2006/relationships/image" Target="../media/image7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11" Type="http://schemas.openxmlformats.org/officeDocument/2006/relationships/image" Target="../media/image89.svg"/><Relationship Id="rId5" Type="http://schemas.openxmlformats.org/officeDocument/2006/relationships/image" Target="../media/image83.jpeg"/><Relationship Id="rId10" Type="http://schemas.openxmlformats.org/officeDocument/2006/relationships/image" Target="../media/image88.png"/><Relationship Id="rId4" Type="http://schemas.openxmlformats.org/officeDocument/2006/relationships/image" Target="../media/image32.svg"/><Relationship Id="rId9" Type="http://schemas.openxmlformats.org/officeDocument/2006/relationships/image" Target="../media/image8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svg"/><Relationship Id="rId3" Type="http://schemas.openxmlformats.org/officeDocument/2006/relationships/image" Target="../media/image29.png"/><Relationship Id="rId7" Type="http://schemas.openxmlformats.org/officeDocument/2006/relationships/image" Target="../media/image90.jpeg"/><Relationship Id="rId12" Type="http://schemas.openxmlformats.org/officeDocument/2006/relationships/image" Target="../media/image9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94.svg"/><Relationship Id="rId5" Type="http://schemas.openxmlformats.org/officeDocument/2006/relationships/image" Target="../media/image31.png"/><Relationship Id="rId15" Type="http://schemas.openxmlformats.org/officeDocument/2006/relationships/image" Target="../media/image98.svg"/><Relationship Id="rId10" Type="http://schemas.openxmlformats.org/officeDocument/2006/relationships/image" Target="../media/image93.png"/><Relationship Id="rId4" Type="http://schemas.openxmlformats.org/officeDocument/2006/relationships/image" Target="../media/image30.svg"/><Relationship Id="rId9" Type="http://schemas.openxmlformats.org/officeDocument/2006/relationships/image" Target="../media/image92.jpeg"/><Relationship Id="rId14" Type="http://schemas.openxmlformats.org/officeDocument/2006/relationships/image" Target="../media/image9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31.png"/><Relationship Id="rId7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31.png"/><Relationship Id="rId7" Type="http://schemas.openxmlformats.org/officeDocument/2006/relationships/image" Target="../media/image10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32.svg"/><Relationship Id="rId9" Type="http://schemas.openxmlformats.org/officeDocument/2006/relationships/image" Target="../media/image10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31.png"/><Relationship Id="rId7" Type="http://schemas.openxmlformats.org/officeDocument/2006/relationships/image" Target="../media/image10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109.jpeg"/><Relationship Id="rId4" Type="http://schemas.openxmlformats.org/officeDocument/2006/relationships/image" Target="../media/image32.svg"/><Relationship Id="rId9" Type="http://schemas.openxmlformats.org/officeDocument/2006/relationships/image" Target="../media/image10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image" Target="../media/image31.png"/><Relationship Id="rId7" Type="http://schemas.openxmlformats.org/officeDocument/2006/relationships/image" Target="../media/image112.png"/><Relationship Id="rId12" Type="http://schemas.openxmlformats.org/officeDocument/2006/relationships/image" Target="../media/image117.svg"/><Relationship Id="rId17" Type="http://schemas.openxmlformats.org/officeDocument/2006/relationships/image" Target="../media/image122.svg"/><Relationship Id="rId2" Type="http://schemas.openxmlformats.org/officeDocument/2006/relationships/image" Target="../media/image1.jpeg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11" Type="http://schemas.openxmlformats.org/officeDocument/2006/relationships/image" Target="../media/image116.png"/><Relationship Id="rId5" Type="http://schemas.openxmlformats.org/officeDocument/2006/relationships/image" Target="../media/image110.jpeg"/><Relationship Id="rId15" Type="http://schemas.openxmlformats.org/officeDocument/2006/relationships/image" Target="../media/image120.svg"/><Relationship Id="rId10" Type="http://schemas.openxmlformats.org/officeDocument/2006/relationships/image" Target="../media/image115.svg"/><Relationship Id="rId19" Type="http://schemas.openxmlformats.org/officeDocument/2006/relationships/image" Target="../media/image124.svg"/><Relationship Id="rId4" Type="http://schemas.openxmlformats.org/officeDocument/2006/relationships/image" Target="../media/image32.sv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22.svg"/><Relationship Id="rId3" Type="http://schemas.openxmlformats.org/officeDocument/2006/relationships/image" Target="../media/image31.png"/><Relationship Id="rId7" Type="http://schemas.openxmlformats.org/officeDocument/2006/relationships/image" Target="../media/image114.png"/><Relationship Id="rId12" Type="http://schemas.openxmlformats.org/officeDocument/2006/relationships/image" Target="../media/image121.png"/><Relationship Id="rId2" Type="http://schemas.openxmlformats.org/officeDocument/2006/relationships/image" Target="../media/image1.jpeg"/><Relationship Id="rId16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4.svg"/><Relationship Id="rId10" Type="http://schemas.openxmlformats.org/officeDocument/2006/relationships/image" Target="../media/image117.svg"/><Relationship Id="rId4" Type="http://schemas.openxmlformats.org/officeDocument/2006/relationships/image" Target="../media/image32.svg"/><Relationship Id="rId9" Type="http://schemas.openxmlformats.org/officeDocument/2006/relationships/image" Target="../media/image116.png"/><Relationship Id="rId14" Type="http://schemas.openxmlformats.org/officeDocument/2006/relationships/image" Target="../media/image1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svg"/><Relationship Id="rId3" Type="http://schemas.openxmlformats.org/officeDocument/2006/relationships/image" Target="../media/image31.png"/><Relationship Id="rId7" Type="http://schemas.openxmlformats.org/officeDocument/2006/relationships/image" Target="../media/image128.svg"/><Relationship Id="rId12" Type="http://schemas.openxmlformats.org/officeDocument/2006/relationships/image" Target="../media/image1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32.svg"/><Relationship Id="rId5" Type="http://schemas.openxmlformats.org/officeDocument/2006/relationships/image" Target="../media/image126.jpeg"/><Relationship Id="rId10" Type="http://schemas.openxmlformats.org/officeDocument/2006/relationships/image" Target="../media/image131.png"/><Relationship Id="rId4" Type="http://schemas.openxmlformats.org/officeDocument/2006/relationships/image" Target="../media/image32.sv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31.png"/><Relationship Id="rId7" Type="http://schemas.openxmlformats.org/officeDocument/2006/relationships/image" Target="../media/image13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11" Type="http://schemas.openxmlformats.org/officeDocument/2006/relationships/image" Target="../media/image128.svg"/><Relationship Id="rId5" Type="http://schemas.openxmlformats.org/officeDocument/2006/relationships/image" Target="../media/image136.jpeg"/><Relationship Id="rId10" Type="http://schemas.openxmlformats.org/officeDocument/2006/relationships/image" Target="../media/image127.png"/><Relationship Id="rId4" Type="http://schemas.openxmlformats.org/officeDocument/2006/relationships/image" Target="../media/image32.svg"/><Relationship Id="rId9" Type="http://schemas.openxmlformats.org/officeDocument/2006/relationships/image" Target="../media/image14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7.svg"/><Relationship Id="rId3" Type="http://schemas.openxmlformats.org/officeDocument/2006/relationships/image" Target="../media/image31.png"/><Relationship Id="rId7" Type="http://schemas.openxmlformats.org/officeDocument/2006/relationships/image" Target="../media/image143.jpeg"/><Relationship Id="rId12" Type="http://schemas.openxmlformats.org/officeDocument/2006/relationships/image" Target="../media/image146.png"/><Relationship Id="rId17" Type="http://schemas.openxmlformats.org/officeDocument/2006/relationships/image" Target="../media/image150.svg"/><Relationship Id="rId2" Type="http://schemas.openxmlformats.org/officeDocument/2006/relationships/image" Target="../media/image1.jpe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11" Type="http://schemas.openxmlformats.org/officeDocument/2006/relationships/image" Target="../media/image140.svg"/><Relationship Id="rId5" Type="http://schemas.openxmlformats.org/officeDocument/2006/relationships/image" Target="../media/image141.jpeg"/><Relationship Id="rId15" Type="http://schemas.openxmlformats.org/officeDocument/2006/relationships/image" Target="../media/image148.png"/><Relationship Id="rId10" Type="http://schemas.openxmlformats.org/officeDocument/2006/relationships/image" Target="../media/image139.png"/><Relationship Id="rId4" Type="http://schemas.openxmlformats.org/officeDocument/2006/relationships/image" Target="../media/image32.svg"/><Relationship Id="rId9" Type="http://schemas.openxmlformats.org/officeDocument/2006/relationships/image" Target="../media/image145.svg"/><Relationship Id="rId14" Type="http://schemas.openxmlformats.org/officeDocument/2006/relationships/image" Target="../media/image1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13" Type="http://schemas.openxmlformats.org/officeDocument/2006/relationships/image" Target="../media/image161.png"/><Relationship Id="rId18" Type="http://schemas.openxmlformats.org/officeDocument/2006/relationships/image" Target="../media/image166.svg"/><Relationship Id="rId3" Type="http://schemas.openxmlformats.org/officeDocument/2006/relationships/image" Target="../media/image151.png"/><Relationship Id="rId21" Type="http://schemas.openxmlformats.org/officeDocument/2006/relationships/image" Target="../media/image169.svg"/><Relationship Id="rId7" Type="http://schemas.openxmlformats.org/officeDocument/2006/relationships/image" Target="../media/image155.jpeg"/><Relationship Id="rId12" Type="http://schemas.openxmlformats.org/officeDocument/2006/relationships/image" Target="../media/image160.svg"/><Relationship Id="rId17" Type="http://schemas.openxmlformats.org/officeDocument/2006/relationships/image" Target="../media/image165.png"/><Relationship Id="rId2" Type="http://schemas.openxmlformats.org/officeDocument/2006/relationships/image" Target="../media/image1.jpeg"/><Relationship Id="rId16" Type="http://schemas.openxmlformats.org/officeDocument/2006/relationships/image" Target="../media/image164.svg"/><Relationship Id="rId20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sv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3.png"/><Relationship Id="rId10" Type="http://schemas.openxmlformats.org/officeDocument/2006/relationships/image" Target="../media/image158.svg"/><Relationship Id="rId19" Type="http://schemas.openxmlformats.org/officeDocument/2006/relationships/image" Target="../media/image167.png"/><Relationship Id="rId4" Type="http://schemas.openxmlformats.org/officeDocument/2006/relationships/image" Target="../media/image152.svg"/><Relationship Id="rId9" Type="http://schemas.openxmlformats.org/officeDocument/2006/relationships/image" Target="../media/image157.png"/><Relationship Id="rId14" Type="http://schemas.openxmlformats.org/officeDocument/2006/relationships/image" Target="../media/image16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0.jpeg"/><Relationship Id="rId7" Type="http://schemas.openxmlformats.org/officeDocument/2006/relationships/image" Target="../media/image1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svg"/><Relationship Id="rId5" Type="http://schemas.openxmlformats.org/officeDocument/2006/relationships/image" Target="../media/image172.png"/><Relationship Id="rId4" Type="http://schemas.openxmlformats.org/officeDocument/2006/relationships/image" Target="../media/image171.jpeg"/><Relationship Id="rId9" Type="http://schemas.openxmlformats.org/officeDocument/2006/relationships/image" Target="../media/image17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7.jpeg"/><Relationship Id="rId7" Type="http://schemas.openxmlformats.org/officeDocument/2006/relationships/image" Target="../media/image17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svg"/><Relationship Id="rId11" Type="http://schemas.openxmlformats.org/officeDocument/2006/relationships/image" Target="../media/image166.svg"/><Relationship Id="rId5" Type="http://schemas.openxmlformats.org/officeDocument/2006/relationships/image" Target="../media/image172.png"/><Relationship Id="rId10" Type="http://schemas.openxmlformats.org/officeDocument/2006/relationships/image" Target="../media/image165.png"/><Relationship Id="rId4" Type="http://schemas.openxmlformats.org/officeDocument/2006/relationships/image" Target="../media/image178.jpeg"/><Relationship Id="rId9" Type="http://schemas.openxmlformats.org/officeDocument/2006/relationships/image" Target="../media/image18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2.png"/><Relationship Id="rId7" Type="http://schemas.openxmlformats.org/officeDocument/2006/relationships/image" Target="../media/image1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10" Type="http://schemas.openxmlformats.org/officeDocument/2006/relationships/image" Target="../media/image189.svg"/><Relationship Id="rId4" Type="http://schemas.openxmlformats.org/officeDocument/2006/relationships/image" Target="../media/image183.svg"/><Relationship Id="rId9" Type="http://schemas.openxmlformats.org/officeDocument/2006/relationships/image" Target="../media/image18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svg"/><Relationship Id="rId13" Type="http://schemas.openxmlformats.org/officeDocument/2006/relationships/image" Target="../media/image196.png"/><Relationship Id="rId3" Type="http://schemas.openxmlformats.org/officeDocument/2006/relationships/image" Target="../media/image182.png"/><Relationship Id="rId7" Type="http://schemas.openxmlformats.org/officeDocument/2006/relationships/image" Target="../media/image188.png"/><Relationship Id="rId12" Type="http://schemas.openxmlformats.org/officeDocument/2006/relationships/image" Target="../media/image19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jpeg"/><Relationship Id="rId11" Type="http://schemas.openxmlformats.org/officeDocument/2006/relationships/image" Target="../media/image194.svg"/><Relationship Id="rId5" Type="http://schemas.openxmlformats.org/officeDocument/2006/relationships/image" Target="../media/image190.jpeg"/><Relationship Id="rId10" Type="http://schemas.openxmlformats.org/officeDocument/2006/relationships/image" Target="../media/image193.png"/><Relationship Id="rId4" Type="http://schemas.openxmlformats.org/officeDocument/2006/relationships/image" Target="../media/image183.svg"/><Relationship Id="rId9" Type="http://schemas.openxmlformats.org/officeDocument/2006/relationships/image" Target="../media/image192.png"/><Relationship Id="rId14" Type="http://schemas.openxmlformats.org/officeDocument/2006/relationships/image" Target="../media/image19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13" Type="http://schemas.openxmlformats.org/officeDocument/2006/relationships/image" Target="../media/image165.png"/><Relationship Id="rId3" Type="http://schemas.openxmlformats.org/officeDocument/2006/relationships/image" Target="../media/image182.png"/><Relationship Id="rId7" Type="http://schemas.openxmlformats.org/officeDocument/2006/relationships/image" Target="../media/image200.jpeg"/><Relationship Id="rId12" Type="http://schemas.openxmlformats.org/officeDocument/2006/relationships/image" Target="../media/image20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jpeg"/><Relationship Id="rId11" Type="http://schemas.openxmlformats.org/officeDocument/2006/relationships/image" Target="../media/image204.png"/><Relationship Id="rId5" Type="http://schemas.openxmlformats.org/officeDocument/2006/relationships/image" Target="../media/image198.jpeg"/><Relationship Id="rId10" Type="http://schemas.openxmlformats.org/officeDocument/2006/relationships/image" Target="../media/image203.svg"/><Relationship Id="rId4" Type="http://schemas.openxmlformats.org/officeDocument/2006/relationships/image" Target="../media/image183.svg"/><Relationship Id="rId9" Type="http://schemas.openxmlformats.org/officeDocument/2006/relationships/image" Target="../media/image202.png"/><Relationship Id="rId14" Type="http://schemas.openxmlformats.org/officeDocument/2006/relationships/image" Target="../media/image16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jpeg"/><Relationship Id="rId13" Type="http://schemas.openxmlformats.org/officeDocument/2006/relationships/image" Target="../media/image214.svg"/><Relationship Id="rId3" Type="http://schemas.openxmlformats.org/officeDocument/2006/relationships/image" Target="../media/image182.png"/><Relationship Id="rId7" Type="http://schemas.openxmlformats.org/officeDocument/2006/relationships/image" Target="../media/image208.jpeg"/><Relationship Id="rId12" Type="http://schemas.openxmlformats.org/officeDocument/2006/relationships/image" Target="../media/image2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jpeg"/><Relationship Id="rId11" Type="http://schemas.openxmlformats.org/officeDocument/2006/relationships/image" Target="../media/image212.svg"/><Relationship Id="rId5" Type="http://schemas.openxmlformats.org/officeDocument/2006/relationships/image" Target="../media/image206.jpeg"/><Relationship Id="rId15" Type="http://schemas.openxmlformats.org/officeDocument/2006/relationships/image" Target="../media/image138.svg"/><Relationship Id="rId10" Type="http://schemas.openxmlformats.org/officeDocument/2006/relationships/image" Target="../media/image211.png"/><Relationship Id="rId4" Type="http://schemas.openxmlformats.org/officeDocument/2006/relationships/image" Target="../media/image183.svg"/><Relationship Id="rId9" Type="http://schemas.openxmlformats.org/officeDocument/2006/relationships/image" Target="../media/image210.png"/><Relationship Id="rId14" Type="http://schemas.openxmlformats.org/officeDocument/2006/relationships/image" Target="../media/image1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13" Type="http://schemas.openxmlformats.org/officeDocument/2006/relationships/image" Target="../media/image216.jpeg"/><Relationship Id="rId3" Type="http://schemas.openxmlformats.org/officeDocument/2006/relationships/image" Target="../media/image182.png"/><Relationship Id="rId7" Type="http://schemas.openxmlformats.org/officeDocument/2006/relationships/image" Target="../media/image212.svg"/><Relationship Id="rId12" Type="http://schemas.openxmlformats.org/officeDocument/2006/relationships/image" Target="../media/image2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11" Type="http://schemas.openxmlformats.org/officeDocument/2006/relationships/image" Target="../media/image138.svg"/><Relationship Id="rId5" Type="http://schemas.openxmlformats.org/officeDocument/2006/relationships/image" Target="../media/image210.png"/><Relationship Id="rId10" Type="http://schemas.openxmlformats.org/officeDocument/2006/relationships/image" Target="../media/image137.png"/><Relationship Id="rId4" Type="http://schemas.openxmlformats.org/officeDocument/2006/relationships/image" Target="../media/image183.svg"/><Relationship Id="rId9" Type="http://schemas.openxmlformats.org/officeDocument/2006/relationships/image" Target="../media/image214.svg"/><Relationship Id="rId14" Type="http://schemas.openxmlformats.org/officeDocument/2006/relationships/image" Target="../media/image21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13" Type="http://schemas.openxmlformats.org/officeDocument/2006/relationships/image" Target="../media/image186.jpeg"/><Relationship Id="rId3" Type="http://schemas.openxmlformats.org/officeDocument/2006/relationships/image" Target="../media/image182.png"/><Relationship Id="rId7" Type="http://schemas.openxmlformats.org/officeDocument/2006/relationships/image" Target="../media/image212.svg"/><Relationship Id="rId12" Type="http://schemas.openxmlformats.org/officeDocument/2006/relationships/image" Target="../media/image2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11" Type="http://schemas.openxmlformats.org/officeDocument/2006/relationships/image" Target="../media/image138.svg"/><Relationship Id="rId5" Type="http://schemas.openxmlformats.org/officeDocument/2006/relationships/image" Target="../media/image210.png"/><Relationship Id="rId10" Type="http://schemas.openxmlformats.org/officeDocument/2006/relationships/image" Target="../media/image137.png"/><Relationship Id="rId4" Type="http://schemas.openxmlformats.org/officeDocument/2006/relationships/image" Target="../media/image183.svg"/><Relationship Id="rId9" Type="http://schemas.openxmlformats.org/officeDocument/2006/relationships/image" Target="../media/image21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2.svg"/><Relationship Id="rId18" Type="http://schemas.openxmlformats.org/officeDocument/2006/relationships/image" Target="../media/image225.png"/><Relationship Id="rId3" Type="http://schemas.openxmlformats.org/officeDocument/2006/relationships/image" Target="../media/image2.png"/><Relationship Id="rId21" Type="http://schemas.openxmlformats.org/officeDocument/2006/relationships/image" Target="../media/image228.png"/><Relationship Id="rId7" Type="http://schemas.openxmlformats.org/officeDocument/2006/relationships/image" Target="../media/image128.svg"/><Relationship Id="rId12" Type="http://schemas.openxmlformats.org/officeDocument/2006/relationships/image" Target="../media/image221.png"/><Relationship Id="rId17" Type="http://schemas.openxmlformats.org/officeDocument/2006/relationships/image" Target="../media/image150.svg"/><Relationship Id="rId2" Type="http://schemas.openxmlformats.org/officeDocument/2006/relationships/image" Target="../media/image1.jpeg"/><Relationship Id="rId16" Type="http://schemas.openxmlformats.org/officeDocument/2006/relationships/image" Target="../media/image149.png"/><Relationship Id="rId20" Type="http://schemas.openxmlformats.org/officeDocument/2006/relationships/image" Target="../media/image2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220.svg"/><Relationship Id="rId5" Type="http://schemas.openxmlformats.org/officeDocument/2006/relationships/image" Target="../media/image4.png"/><Relationship Id="rId15" Type="http://schemas.openxmlformats.org/officeDocument/2006/relationships/image" Target="../media/image224.svg"/><Relationship Id="rId10" Type="http://schemas.openxmlformats.org/officeDocument/2006/relationships/image" Target="../media/image219.png"/><Relationship Id="rId19" Type="http://schemas.openxmlformats.org/officeDocument/2006/relationships/image" Target="../media/image226.png"/><Relationship Id="rId4" Type="http://schemas.openxmlformats.org/officeDocument/2006/relationships/image" Target="../media/image3.svg"/><Relationship Id="rId9" Type="http://schemas.openxmlformats.org/officeDocument/2006/relationships/image" Target="../media/image11.svg"/><Relationship Id="rId14" Type="http://schemas.openxmlformats.org/officeDocument/2006/relationships/image" Target="../media/image223.png"/><Relationship Id="rId22" Type="http://schemas.openxmlformats.org/officeDocument/2006/relationships/image" Target="../media/image22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.jpeg"/><Relationship Id="rId7" Type="http://schemas.openxmlformats.org/officeDocument/2006/relationships/image" Target="../media/image2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jpeg"/><Relationship Id="rId7" Type="http://schemas.openxmlformats.org/officeDocument/2006/relationships/image" Target="../media/image2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svg"/><Relationship Id="rId18" Type="http://schemas.openxmlformats.org/officeDocument/2006/relationships/image" Target="../media/image44.sv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1.jpeg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sv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svg"/><Relationship Id="rId9" Type="http://schemas.openxmlformats.org/officeDocument/2006/relationships/image" Target="../media/image35.jpe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1.pn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0" Type="http://schemas.openxmlformats.org/officeDocument/2006/relationships/image" Target="../media/image50.svg"/><Relationship Id="rId4" Type="http://schemas.openxmlformats.org/officeDocument/2006/relationships/image" Target="../media/image32.sv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31.png"/><Relationship Id="rId7" Type="http://schemas.openxmlformats.org/officeDocument/2006/relationships/image" Target="../media/image54.jpeg"/><Relationship Id="rId12" Type="http://schemas.openxmlformats.org/officeDocument/2006/relationships/image" Target="../media/image5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0" Type="http://schemas.openxmlformats.org/officeDocument/2006/relationships/image" Target="../media/image57.svg"/><Relationship Id="rId4" Type="http://schemas.openxmlformats.org/officeDocument/2006/relationships/image" Target="../media/image32.svg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svg"/><Relationship Id="rId3" Type="http://schemas.openxmlformats.org/officeDocument/2006/relationships/image" Target="../media/image31.png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image" Target="../media/image68.svg"/><Relationship Id="rId5" Type="http://schemas.openxmlformats.org/officeDocument/2006/relationships/image" Target="../media/image62.jpeg"/><Relationship Id="rId10" Type="http://schemas.openxmlformats.org/officeDocument/2006/relationships/image" Target="../media/image67.png"/><Relationship Id="rId4" Type="http://schemas.openxmlformats.org/officeDocument/2006/relationships/image" Target="../media/image32.svg"/><Relationship Id="rId9" Type="http://schemas.openxmlformats.org/officeDocument/2006/relationships/image" Target="../media/image6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31.png"/><Relationship Id="rId7" Type="http://schemas.openxmlformats.org/officeDocument/2006/relationships/image" Target="../media/image73.jpeg"/><Relationship Id="rId12" Type="http://schemas.openxmlformats.org/officeDocument/2006/relationships/image" Target="../media/image78.svg"/><Relationship Id="rId2" Type="http://schemas.openxmlformats.org/officeDocument/2006/relationships/image" Target="../media/image1.jpeg"/><Relationship Id="rId16" Type="http://schemas.openxmlformats.org/officeDocument/2006/relationships/image" Target="../media/image8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77.png"/><Relationship Id="rId5" Type="http://schemas.openxmlformats.org/officeDocument/2006/relationships/image" Target="../media/image71.jpeg"/><Relationship Id="rId15" Type="http://schemas.openxmlformats.org/officeDocument/2006/relationships/image" Target="../media/image81.png"/><Relationship Id="rId10" Type="http://schemas.openxmlformats.org/officeDocument/2006/relationships/image" Target="../media/image76.svg"/><Relationship Id="rId4" Type="http://schemas.openxmlformats.org/officeDocument/2006/relationships/image" Target="../media/image32.sv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-499083" y="3801567"/>
            <a:ext cx="3840480" cy="7200900"/>
          </a:xfrm>
          <a:custGeom>
            <a:avLst/>
            <a:gdLst/>
            <a:ahLst/>
            <a:cxnLst/>
            <a:rect l="l" t="t" r="r" b="b"/>
            <a:pathLst>
              <a:path w="3840480" h="7200900">
                <a:moveTo>
                  <a:pt x="0" y="0"/>
                </a:moveTo>
                <a:lnTo>
                  <a:pt x="3840480" y="0"/>
                </a:lnTo>
                <a:lnTo>
                  <a:pt x="384048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3468736" y="5583399"/>
            <a:ext cx="5266453" cy="4703601"/>
          </a:xfrm>
          <a:custGeom>
            <a:avLst/>
            <a:gdLst/>
            <a:ahLst/>
            <a:cxnLst/>
            <a:rect l="l" t="t" r="r" b="b"/>
            <a:pathLst>
              <a:path w="5266453" h="4703601">
                <a:moveTo>
                  <a:pt x="0" y="0"/>
                </a:moveTo>
                <a:lnTo>
                  <a:pt x="5266454" y="0"/>
                </a:lnTo>
                <a:lnTo>
                  <a:pt x="5266454" y="4703601"/>
                </a:lnTo>
                <a:lnTo>
                  <a:pt x="0" y="47036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7944062" y="2335383"/>
            <a:ext cx="7432693" cy="2976603"/>
          </a:xfrm>
          <a:custGeom>
            <a:avLst/>
            <a:gdLst/>
            <a:ahLst/>
            <a:cxnLst/>
            <a:rect l="l" t="t" r="r" b="b"/>
            <a:pathLst>
              <a:path w="7432693" h="2976603">
                <a:moveTo>
                  <a:pt x="0" y="0"/>
                </a:moveTo>
                <a:lnTo>
                  <a:pt x="7432693" y="0"/>
                </a:lnTo>
                <a:lnTo>
                  <a:pt x="7432693" y="2976603"/>
                </a:lnTo>
                <a:lnTo>
                  <a:pt x="0" y="29766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255" b="-1104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5745781" y="498993"/>
            <a:ext cx="1976538" cy="1482404"/>
          </a:xfrm>
          <a:custGeom>
            <a:avLst/>
            <a:gdLst/>
            <a:ahLst/>
            <a:cxnLst/>
            <a:rect l="l" t="t" r="r" b="b"/>
            <a:pathLst>
              <a:path w="1976538" h="1482404">
                <a:moveTo>
                  <a:pt x="0" y="0"/>
                </a:moveTo>
                <a:lnTo>
                  <a:pt x="1976538" y="0"/>
                </a:lnTo>
                <a:lnTo>
                  <a:pt x="1976538" y="1482404"/>
                </a:lnTo>
                <a:lnTo>
                  <a:pt x="0" y="14824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350239" y="0"/>
            <a:ext cx="3373652" cy="2999483"/>
          </a:xfrm>
          <a:custGeom>
            <a:avLst/>
            <a:gdLst/>
            <a:ahLst/>
            <a:cxnLst/>
            <a:rect l="l" t="t" r="r" b="b"/>
            <a:pathLst>
              <a:path w="3373652" h="2999483">
                <a:moveTo>
                  <a:pt x="0" y="0"/>
                </a:moveTo>
                <a:lnTo>
                  <a:pt x="3373652" y="0"/>
                </a:lnTo>
                <a:lnTo>
                  <a:pt x="3373652" y="2999483"/>
                </a:lnTo>
                <a:lnTo>
                  <a:pt x="0" y="29994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4034486" y="7402017"/>
            <a:ext cx="2411983" cy="3398922"/>
          </a:xfrm>
          <a:custGeom>
            <a:avLst/>
            <a:gdLst/>
            <a:ahLst/>
            <a:cxnLst/>
            <a:rect l="l" t="t" r="r" b="b"/>
            <a:pathLst>
              <a:path w="2411983" h="3398922">
                <a:moveTo>
                  <a:pt x="0" y="0"/>
                </a:moveTo>
                <a:lnTo>
                  <a:pt x="2411983" y="0"/>
                </a:lnTo>
                <a:lnTo>
                  <a:pt x="2411983" y="3398921"/>
                </a:lnTo>
                <a:lnTo>
                  <a:pt x="0" y="33989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020" r="-302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-702533" y="-557658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9" y="0"/>
                </a:lnTo>
                <a:lnTo>
                  <a:pt x="4054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3723891" y="1233912"/>
            <a:ext cx="11866913" cy="1101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2"/>
              </a:lnSpc>
            </a:pPr>
            <a:r>
              <a:rPr lang="en-US" sz="9600">
                <a:solidFill>
                  <a:srgbClr val="354940"/>
                </a:solidFill>
                <a:latin typeface="Ribeye"/>
                <a:ea typeface="Ribeye"/>
                <a:cs typeface="Ribeye"/>
                <a:sym typeface="Ribeye"/>
              </a:rPr>
              <a:t>PREZENTACJA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92096" y="9191625"/>
            <a:ext cx="6992912" cy="56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3"/>
              </a:lnSpc>
            </a:pPr>
            <a:r>
              <a:rPr lang="en-US" sz="3302" b="1">
                <a:solidFill>
                  <a:srgbClr val="005457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Listopad-Grudzień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62686" y="5761594"/>
            <a:ext cx="8051733" cy="2173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09"/>
              </a:lnSpc>
            </a:pPr>
            <a:r>
              <a:rPr lang="en-US" sz="6999" spc="370">
                <a:solidFill>
                  <a:srgbClr val="354940"/>
                </a:solidFill>
                <a:latin typeface="Ribeye"/>
                <a:ea typeface="Ribeye"/>
                <a:cs typeface="Ribeye"/>
                <a:sym typeface="Ribeye"/>
              </a:rPr>
              <a:t>ŚWIETLICA           KLAS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5877648" y="-5877648"/>
            <a:ext cx="2043894" cy="13799189"/>
            <a:chOff x="0" y="0"/>
            <a:chExt cx="2725192" cy="1839891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38961"/>
              <a:ext cx="2725192" cy="18159958"/>
              <a:chOff x="0" y="0"/>
              <a:chExt cx="123057" cy="82001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3057" cy="820018"/>
              </a:xfrm>
              <a:custGeom>
                <a:avLst/>
                <a:gdLst/>
                <a:ahLst/>
                <a:cxnLst/>
                <a:rect l="l" t="t" r="r" b="b"/>
                <a:pathLst>
                  <a:path w="123057" h="820018">
                    <a:moveTo>
                      <a:pt x="61528" y="0"/>
                    </a:moveTo>
                    <a:lnTo>
                      <a:pt x="61528" y="0"/>
                    </a:lnTo>
                    <a:cubicBezTo>
                      <a:pt x="77847" y="0"/>
                      <a:pt x="93497" y="6482"/>
                      <a:pt x="105036" y="18021"/>
                    </a:cubicBezTo>
                    <a:cubicBezTo>
                      <a:pt x="116574" y="29560"/>
                      <a:pt x="123057" y="45210"/>
                      <a:pt x="123057" y="61528"/>
                    </a:cubicBezTo>
                    <a:lnTo>
                      <a:pt x="123057" y="758490"/>
                    </a:lnTo>
                    <a:cubicBezTo>
                      <a:pt x="123057" y="774808"/>
                      <a:pt x="116574" y="790458"/>
                      <a:pt x="105036" y="801997"/>
                    </a:cubicBezTo>
                    <a:cubicBezTo>
                      <a:pt x="93497" y="813536"/>
                      <a:pt x="77847" y="820018"/>
                      <a:pt x="61528" y="820018"/>
                    </a:cubicBezTo>
                    <a:lnTo>
                      <a:pt x="61528" y="820018"/>
                    </a:lnTo>
                    <a:cubicBezTo>
                      <a:pt x="27547" y="820018"/>
                      <a:pt x="0" y="792471"/>
                      <a:pt x="0" y="758490"/>
                    </a:cubicBezTo>
                    <a:lnTo>
                      <a:pt x="0" y="61528"/>
                    </a:lnTo>
                    <a:cubicBezTo>
                      <a:pt x="0" y="27547"/>
                      <a:pt x="27547" y="0"/>
                      <a:pt x="61528" y="0"/>
                    </a:cubicBezTo>
                    <a:close/>
                  </a:path>
                </a:pathLst>
              </a:custGeom>
              <a:solidFill>
                <a:srgbClr val="005457">
                  <a:alpha val="28627"/>
                </a:srgbClr>
              </a:solidFill>
              <a:ln w="38100" cap="rnd">
                <a:solidFill>
                  <a:srgbClr val="000000">
                    <a:alpha val="28627"/>
                  </a:srgbClr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23057" cy="858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7848" y="0"/>
              <a:ext cx="2379315" cy="18159958"/>
              <a:chOff x="0" y="0"/>
              <a:chExt cx="107439" cy="82001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7439" cy="820018"/>
              </a:xfrm>
              <a:custGeom>
                <a:avLst/>
                <a:gdLst/>
                <a:ahLst/>
                <a:cxnLst/>
                <a:rect l="l" t="t" r="r" b="b"/>
                <a:pathLst>
                  <a:path w="107439" h="820018">
                    <a:moveTo>
                      <a:pt x="53719" y="0"/>
                    </a:moveTo>
                    <a:lnTo>
                      <a:pt x="53719" y="0"/>
                    </a:lnTo>
                    <a:cubicBezTo>
                      <a:pt x="83388" y="0"/>
                      <a:pt x="107439" y="24051"/>
                      <a:pt x="107439" y="53719"/>
                    </a:cubicBezTo>
                    <a:lnTo>
                      <a:pt x="107439" y="766299"/>
                    </a:lnTo>
                    <a:cubicBezTo>
                      <a:pt x="107439" y="780546"/>
                      <a:pt x="101779" y="794210"/>
                      <a:pt x="91705" y="804284"/>
                    </a:cubicBezTo>
                    <a:cubicBezTo>
                      <a:pt x="81630" y="814358"/>
                      <a:pt x="67967" y="820018"/>
                      <a:pt x="53719" y="820018"/>
                    </a:cubicBezTo>
                    <a:lnTo>
                      <a:pt x="53719" y="820018"/>
                    </a:lnTo>
                    <a:cubicBezTo>
                      <a:pt x="39472" y="820018"/>
                      <a:pt x="25808" y="814358"/>
                      <a:pt x="15734" y="804284"/>
                    </a:cubicBezTo>
                    <a:cubicBezTo>
                      <a:pt x="5660" y="794210"/>
                      <a:pt x="0" y="780546"/>
                      <a:pt x="0" y="766299"/>
                    </a:cubicBezTo>
                    <a:lnTo>
                      <a:pt x="0" y="53719"/>
                    </a:lnTo>
                    <a:cubicBezTo>
                      <a:pt x="0" y="39472"/>
                      <a:pt x="5660" y="25808"/>
                      <a:pt x="15734" y="15734"/>
                    </a:cubicBezTo>
                    <a:cubicBezTo>
                      <a:pt x="25808" y="5660"/>
                      <a:pt x="39472" y="0"/>
                      <a:pt x="53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7439" cy="858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1028700" y="2670544"/>
            <a:ext cx="16230600" cy="7616456"/>
            <a:chOff x="0" y="0"/>
            <a:chExt cx="21640800" cy="1015527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10155275"/>
              <a:chOff x="0" y="0"/>
              <a:chExt cx="4844132" cy="227318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844132" cy="2273183"/>
              </a:xfrm>
              <a:custGeom>
                <a:avLst/>
                <a:gdLst/>
                <a:ahLst/>
                <a:cxnLst/>
                <a:rect l="l" t="t" r="r" b="b"/>
                <a:pathLst>
                  <a:path w="4844132" h="2273183">
                    <a:moveTo>
                      <a:pt x="4684112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2113163"/>
                    </a:lnTo>
                    <a:lnTo>
                      <a:pt x="160020" y="2273183"/>
                    </a:lnTo>
                    <a:lnTo>
                      <a:pt x="4684112" y="2273183"/>
                    </a:lnTo>
                    <a:lnTo>
                      <a:pt x="4844132" y="2113163"/>
                    </a:lnTo>
                    <a:lnTo>
                      <a:pt x="4844132" y="160020"/>
                    </a:lnTo>
                    <a:lnTo>
                      <a:pt x="4684112" y="0"/>
                    </a:lnTo>
                    <a:close/>
                  </a:path>
                </a:pathLst>
              </a:custGeom>
              <a:solidFill>
                <a:srgbClr val="005457">
                  <a:alpha val="22745"/>
                </a:srgbClr>
              </a:solidFill>
              <a:ln cap="sq">
                <a:noFill/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63500" y="25400"/>
                <a:ext cx="4717132" cy="21842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377465" y="0"/>
              <a:ext cx="20965617" cy="9858372"/>
              <a:chOff x="0" y="0"/>
              <a:chExt cx="4692997" cy="220672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692997" cy="2206723"/>
              </a:xfrm>
              <a:custGeom>
                <a:avLst/>
                <a:gdLst/>
                <a:ahLst/>
                <a:cxnLst/>
                <a:rect l="l" t="t" r="r" b="b"/>
                <a:pathLst>
                  <a:path w="4692997" h="2206723">
                    <a:moveTo>
                      <a:pt x="4532977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2046703"/>
                    </a:lnTo>
                    <a:lnTo>
                      <a:pt x="160020" y="2206723"/>
                    </a:lnTo>
                    <a:lnTo>
                      <a:pt x="4532977" y="2206723"/>
                    </a:lnTo>
                    <a:lnTo>
                      <a:pt x="4692997" y="2046703"/>
                    </a:lnTo>
                    <a:lnTo>
                      <a:pt x="4692997" y="160020"/>
                    </a:lnTo>
                    <a:lnTo>
                      <a:pt x="4532977" y="0"/>
                    </a:lnTo>
                    <a:close/>
                  </a:path>
                </a:pathLst>
              </a:custGeom>
              <a:solidFill>
                <a:srgbClr val="DAF1F2"/>
              </a:solidFill>
              <a:ln w="38100" cap="sq">
                <a:solidFill>
                  <a:srgbClr val="005457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63500" y="25400"/>
                <a:ext cx="4565997" cy="21178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3637976" y="888295"/>
            <a:ext cx="7315200" cy="1782249"/>
          </a:xfrm>
          <a:custGeom>
            <a:avLst/>
            <a:gdLst/>
            <a:ahLst/>
            <a:cxnLst/>
            <a:rect l="l" t="t" r="r" b="b"/>
            <a:pathLst>
              <a:path w="7315200" h="1782249">
                <a:moveTo>
                  <a:pt x="0" y="0"/>
                </a:moveTo>
                <a:lnTo>
                  <a:pt x="7315200" y="0"/>
                </a:lnTo>
                <a:lnTo>
                  <a:pt x="7315200" y="1782249"/>
                </a:lnTo>
                <a:lnTo>
                  <a:pt x="0" y="1782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6610192" y="3402795"/>
            <a:ext cx="4552424" cy="6151954"/>
          </a:xfrm>
          <a:custGeom>
            <a:avLst/>
            <a:gdLst/>
            <a:ahLst/>
            <a:cxnLst/>
            <a:rect l="l" t="t" r="r" b="b"/>
            <a:pathLst>
              <a:path w="4552424" h="6151954">
                <a:moveTo>
                  <a:pt x="0" y="0"/>
                </a:moveTo>
                <a:lnTo>
                  <a:pt x="4552424" y="0"/>
                </a:lnTo>
                <a:lnTo>
                  <a:pt x="4552424" y="6151954"/>
                </a:lnTo>
                <a:lnTo>
                  <a:pt x="0" y="6151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9429" b="-3471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1679890" y="3064106"/>
            <a:ext cx="4613682" cy="6587756"/>
          </a:xfrm>
          <a:custGeom>
            <a:avLst/>
            <a:gdLst/>
            <a:ahLst/>
            <a:cxnLst/>
            <a:rect l="l" t="t" r="r" b="b"/>
            <a:pathLst>
              <a:path w="4613682" h="6587756">
                <a:moveTo>
                  <a:pt x="0" y="0"/>
                </a:moveTo>
                <a:lnTo>
                  <a:pt x="4613682" y="0"/>
                </a:lnTo>
                <a:lnTo>
                  <a:pt x="4613682" y="6587756"/>
                </a:lnTo>
                <a:lnTo>
                  <a:pt x="0" y="65877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534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11479237" y="3106346"/>
            <a:ext cx="4639905" cy="6503276"/>
          </a:xfrm>
          <a:custGeom>
            <a:avLst/>
            <a:gdLst/>
            <a:ahLst/>
            <a:cxnLst/>
            <a:rect l="l" t="t" r="r" b="b"/>
            <a:pathLst>
              <a:path w="4639905" h="6503276">
                <a:moveTo>
                  <a:pt x="0" y="0"/>
                </a:moveTo>
                <a:lnTo>
                  <a:pt x="4639905" y="0"/>
                </a:lnTo>
                <a:lnTo>
                  <a:pt x="4639905" y="6503276"/>
                </a:lnTo>
                <a:lnTo>
                  <a:pt x="0" y="65032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6113" b="-4214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679890" y="189963"/>
            <a:ext cx="1178440" cy="1613988"/>
          </a:xfrm>
          <a:custGeom>
            <a:avLst/>
            <a:gdLst/>
            <a:ahLst/>
            <a:cxnLst/>
            <a:rect l="l" t="t" r="r" b="b"/>
            <a:pathLst>
              <a:path w="1178440" h="1613988">
                <a:moveTo>
                  <a:pt x="0" y="0"/>
                </a:moveTo>
                <a:lnTo>
                  <a:pt x="1178440" y="0"/>
                </a:lnTo>
                <a:lnTo>
                  <a:pt x="1178440" y="1613988"/>
                </a:lnTo>
                <a:lnTo>
                  <a:pt x="0" y="161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Freeform 22"/>
          <p:cNvSpPr/>
          <p:nvPr/>
        </p:nvSpPr>
        <p:spPr>
          <a:xfrm>
            <a:off x="10199824" y="244804"/>
            <a:ext cx="2197916" cy="1622462"/>
          </a:xfrm>
          <a:custGeom>
            <a:avLst/>
            <a:gdLst/>
            <a:ahLst/>
            <a:cxnLst/>
            <a:rect l="l" t="t" r="r" b="b"/>
            <a:pathLst>
              <a:path w="2197916" h="1622462">
                <a:moveTo>
                  <a:pt x="0" y="0"/>
                </a:moveTo>
                <a:lnTo>
                  <a:pt x="2197916" y="0"/>
                </a:lnTo>
                <a:lnTo>
                  <a:pt x="2197916" y="1622462"/>
                </a:lnTo>
                <a:lnTo>
                  <a:pt x="0" y="16224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3" name="Freeform 23"/>
          <p:cNvSpPr/>
          <p:nvPr/>
        </p:nvSpPr>
        <p:spPr>
          <a:xfrm>
            <a:off x="16615009" y="9126093"/>
            <a:ext cx="2030294" cy="1160907"/>
          </a:xfrm>
          <a:custGeom>
            <a:avLst/>
            <a:gdLst/>
            <a:ahLst/>
            <a:cxnLst/>
            <a:rect l="l" t="t" r="r" b="b"/>
            <a:pathLst>
              <a:path w="2030294" h="1160907">
                <a:moveTo>
                  <a:pt x="0" y="0"/>
                </a:moveTo>
                <a:lnTo>
                  <a:pt x="2030294" y="0"/>
                </a:lnTo>
                <a:lnTo>
                  <a:pt x="2030294" y="1160907"/>
                </a:lnTo>
                <a:lnTo>
                  <a:pt x="0" y="11609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147" t="-53829" r="-314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TextBox 24"/>
          <p:cNvSpPr txBox="1"/>
          <p:nvPr/>
        </p:nvSpPr>
        <p:spPr>
          <a:xfrm>
            <a:off x="161213" y="422419"/>
            <a:ext cx="13476762" cy="138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2"/>
              </a:lnSpc>
            </a:pPr>
            <a:r>
              <a:rPr lang="en-US" sz="5216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Projekt </a:t>
            </a:r>
          </a:p>
          <a:p>
            <a:pPr algn="ctr">
              <a:lnSpc>
                <a:spcPts val="6051"/>
              </a:lnSpc>
            </a:pPr>
            <a:r>
              <a:rPr lang="en-US" sz="5216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“Psia lekcja”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5691870" y="-4527378"/>
            <a:ext cx="2714517" cy="11769273"/>
            <a:chOff x="0" y="0"/>
            <a:chExt cx="3619357" cy="1569236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03809"/>
              <a:ext cx="3619357" cy="15488555"/>
              <a:chOff x="0" y="0"/>
              <a:chExt cx="171131" cy="73233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71131" cy="732332"/>
              </a:xfrm>
              <a:custGeom>
                <a:avLst/>
                <a:gdLst/>
                <a:ahLst/>
                <a:cxnLst/>
                <a:rect l="l" t="t" r="r" b="b"/>
                <a:pathLst>
                  <a:path w="171131" h="732332">
                    <a:moveTo>
                      <a:pt x="85566" y="0"/>
                    </a:moveTo>
                    <a:lnTo>
                      <a:pt x="85566" y="0"/>
                    </a:lnTo>
                    <a:cubicBezTo>
                      <a:pt x="108259" y="0"/>
                      <a:pt x="130023" y="9015"/>
                      <a:pt x="146069" y="25062"/>
                    </a:cubicBezTo>
                    <a:cubicBezTo>
                      <a:pt x="162116" y="41108"/>
                      <a:pt x="171131" y="62872"/>
                      <a:pt x="171131" y="85566"/>
                    </a:cubicBezTo>
                    <a:lnTo>
                      <a:pt x="171131" y="646767"/>
                    </a:lnTo>
                    <a:cubicBezTo>
                      <a:pt x="171131" y="669460"/>
                      <a:pt x="162116" y="691224"/>
                      <a:pt x="146069" y="707271"/>
                    </a:cubicBezTo>
                    <a:cubicBezTo>
                      <a:pt x="130023" y="723318"/>
                      <a:pt x="108259" y="732332"/>
                      <a:pt x="85566" y="732332"/>
                    </a:cubicBezTo>
                    <a:lnTo>
                      <a:pt x="85566" y="732332"/>
                    </a:lnTo>
                    <a:cubicBezTo>
                      <a:pt x="38309" y="732332"/>
                      <a:pt x="0" y="694023"/>
                      <a:pt x="0" y="646767"/>
                    </a:cubicBezTo>
                    <a:lnTo>
                      <a:pt x="0" y="85566"/>
                    </a:lnTo>
                    <a:cubicBezTo>
                      <a:pt x="0" y="38309"/>
                      <a:pt x="38309" y="0"/>
                      <a:pt x="85566" y="0"/>
                    </a:cubicBezTo>
                    <a:close/>
                  </a:path>
                </a:pathLst>
              </a:custGeom>
              <a:solidFill>
                <a:srgbClr val="005457">
                  <a:alpha val="28627"/>
                </a:srgbClr>
              </a:solidFill>
              <a:ln w="38100" cap="rnd">
                <a:solidFill>
                  <a:srgbClr val="000000">
                    <a:alpha val="28627"/>
                  </a:srgbClr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71131" cy="7704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329170" y="0"/>
              <a:ext cx="3159994" cy="15488555"/>
              <a:chOff x="0" y="0"/>
              <a:chExt cx="149411" cy="73233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49411" cy="732332"/>
              </a:xfrm>
              <a:custGeom>
                <a:avLst/>
                <a:gdLst/>
                <a:ahLst/>
                <a:cxnLst/>
                <a:rect l="l" t="t" r="r" b="b"/>
                <a:pathLst>
                  <a:path w="149411" h="732332">
                    <a:moveTo>
                      <a:pt x="74706" y="0"/>
                    </a:moveTo>
                    <a:lnTo>
                      <a:pt x="74706" y="0"/>
                    </a:lnTo>
                    <a:cubicBezTo>
                      <a:pt x="115964" y="0"/>
                      <a:pt x="149411" y="33447"/>
                      <a:pt x="149411" y="74706"/>
                    </a:cubicBezTo>
                    <a:lnTo>
                      <a:pt x="149411" y="657627"/>
                    </a:lnTo>
                    <a:cubicBezTo>
                      <a:pt x="149411" y="698886"/>
                      <a:pt x="115964" y="732332"/>
                      <a:pt x="74706" y="732332"/>
                    </a:cubicBezTo>
                    <a:lnTo>
                      <a:pt x="74706" y="732332"/>
                    </a:lnTo>
                    <a:cubicBezTo>
                      <a:pt x="33447" y="732332"/>
                      <a:pt x="0" y="698886"/>
                      <a:pt x="0" y="657627"/>
                    </a:cubicBezTo>
                    <a:lnTo>
                      <a:pt x="0" y="74706"/>
                    </a:lnTo>
                    <a:cubicBezTo>
                      <a:pt x="0" y="33447"/>
                      <a:pt x="33447" y="0"/>
                      <a:pt x="74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49411" cy="7704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652271" y="3574086"/>
            <a:ext cx="16230600" cy="6372158"/>
            <a:chOff x="0" y="0"/>
            <a:chExt cx="21640800" cy="849621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8496210"/>
              <a:chOff x="0" y="0"/>
              <a:chExt cx="4844132" cy="190181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844132" cy="1901813"/>
              </a:xfrm>
              <a:custGeom>
                <a:avLst/>
                <a:gdLst/>
                <a:ahLst/>
                <a:cxnLst/>
                <a:rect l="l" t="t" r="r" b="b"/>
                <a:pathLst>
                  <a:path w="4844132" h="1901813">
                    <a:moveTo>
                      <a:pt x="4684112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1741793"/>
                    </a:lnTo>
                    <a:lnTo>
                      <a:pt x="160020" y="1901813"/>
                    </a:lnTo>
                    <a:lnTo>
                      <a:pt x="4684112" y="1901813"/>
                    </a:lnTo>
                    <a:lnTo>
                      <a:pt x="4844132" y="1741793"/>
                    </a:lnTo>
                    <a:lnTo>
                      <a:pt x="4844132" y="160020"/>
                    </a:lnTo>
                    <a:lnTo>
                      <a:pt x="4684112" y="0"/>
                    </a:lnTo>
                    <a:close/>
                  </a:path>
                </a:pathLst>
              </a:custGeom>
              <a:solidFill>
                <a:srgbClr val="005457">
                  <a:alpha val="22745"/>
                </a:srgbClr>
              </a:solidFill>
              <a:ln cap="sq">
                <a:noFill/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63500" y="25400"/>
                <a:ext cx="4717132" cy="1812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377465" y="0"/>
              <a:ext cx="20965617" cy="8247813"/>
              <a:chOff x="0" y="0"/>
              <a:chExt cx="4692997" cy="184621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692997" cy="1846212"/>
              </a:xfrm>
              <a:custGeom>
                <a:avLst/>
                <a:gdLst/>
                <a:ahLst/>
                <a:cxnLst/>
                <a:rect l="l" t="t" r="r" b="b"/>
                <a:pathLst>
                  <a:path w="4692997" h="1846212">
                    <a:moveTo>
                      <a:pt x="4532977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1686191"/>
                    </a:lnTo>
                    <a:lnTo>
                      <a:pt x="160020" y="1846212"/>
                    </a:lnTo>
                    <a:lnTo>
                      <a:pt x="4532977" y="1846212"/>
                    </a:lnTo>
                    <a:lnTo>
                      <a:pt x="4692997" y="1686191"/>
                    </a:lnTo>
                    <a:lnTo>
                      <a:pt x="4692997" y="160020"/>
                    </a:lnTo>
                    <a:lnTo>
                      <a:pt x="4532977" y="0"/>
                    </a:lnTo>
                    <a:close/>
                  </a:path>
                </a:pathLst>
              </a:custGeom>
              <a:solidFill>
                <a:srgbClr val="DAF1F2"/>
              </a:solidFill>
              <a:ln w="38100" cap="sq">
                <a:solidFill>
                  <a:srgbClr val="005457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63500" y="25400"/>
                <a:ext cx="4565997" cy="17573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5236167" y="7650518"/>
            <a:ext cx="3293409" cy="3215564"/>
          </a:xfrm>
          <a:custGeom>
            <a:avLst/>
            <a:gdLst/>
            <a:ahLst/>
            <a:cxnLst/>
            <a:rect l="l" t="t" r="r" b="b"/>
            <a:pathLst>
              <a:path w="3293409" h="3215564">
                <a:moveTo>
                  <a:pt x="0" y="0"/>
                </a:moveTo>
                <a:lnTo>
                  <a:pt x="3293408" y="0"/>
                </a:lnTo>
                <a:lnTo>
                  <a:pt x="3293408" y="3215564"/>
                </a:lnTo>
                <a:lnTo>
                  <a:pt x="0" y="32155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12792847" y="1791837"/>
            <a:ext cx="7315200" cy="1782249"/>
          </a:xfrm>
          <a:custGeom>
            <a:avLst/>
            <a:gdLst/>
            <a:ahLst/>
            <a:cxnLst/>
            <a:rect l="l" t="t" r="r" b="b"/>
            <a:pathLst>
              <a:path w="7315200" h="1782249">
                <a:moveTo>
                  <a:pt x="0" y="0"/>
                </a:moveTo>
                <a:lnTo>
                  <a:pt x="7315200" y="0"/>
                </a:lnTo>
                <a:lnTo>
                  <a:pt x="7315200" y="1782249"/>
                </a:lnTo>
                <a:lnTo>
                  <a:pt x="0" y="17822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6913337" y="4631889"/>
            <a:ext cx="4256552" cy="4256552"/>
          </a:xfrm>
          <a:custGeom>
            <a:avLst/>
            <a:gdLst/>
            <a:ahLst/>
            <a:cxnLst/>
            <a:rect l="l" t="t" r="r" b="b"/>
            <a:pathLst>
              <a:path w="4256552" h="4256552">
                <a:moveTo>
                  <a:pt x="0" y="0"/>
                </a:moveTo>
                <a:lnTo>
                  <a:pt x="4256552" y="0"/>
                </a:lnTo>
                <a:lnTo>
                  <a:pt x="4256552" y="4256552"/>
                </a:lnTo>
                <a:lnTo>
                  <a:pt x="0" y="42565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8673" b="-1313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1319115" y="4262030"/>
            <a:ext cx="4996270" cy="4996270"/>
          </a:xfrm>
          <a:custGeom>
            <a:avLst/>
            <a:gdLst/>
            <a:ahLst/>
            <a:cxnLst/>
            <a:rect l="l" t="t" r="r" b="b"/>
            <a:pathLst>
              <a:path w="4996270" h="4996270">
                <a:moveTo>
                  <a:pt x="0" y="0"/>
                </a:moveTo>
                <a:lnTo>
                  <a:pt x="4996270" y="0"/>
                </a:lnTo>
                <a:lnTo>
                  <a:pt x="4996270" y="4996270"/>
                </a:lnTo>
                <a:lnTo>
                  <a:pt x="0" y="49962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0905" b="-6090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1769964" y="4377661"/>
            <a:ext cx="4301557" cy="4301557"/>
          </a:xfrm>
          <a:custGeom>
            <a:avLst/>
            <a:gdLst/>
            <a:ahLst/>
            <a:cxnLst/>
            <a:rect l="l" t="t" r="r" b="b"/>
            <a:pathLst>
              <a:path w="4301557" h="4301557">
                <a:moveTo>
                  <a:pt x="0" y="0"/>
                </a:moveTo>
                <a:lnTo>
                  <a:pt x="4301557" y="0"/>
                </a:lnTo>
                <a:lnTo>
                  <a:pt x="4301557" y="4301557"/>
                </a:lnTo>
                <a:lnTo>
                  <a:pt x="0" y="43015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77753" b="-4405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Freeform 22"/>
          <p:cNvSpPr/>
          <p:nvPr/>
        </p:nvSpPr>
        <p:spPr>
          <a:xfrm>
            <a:off x="10784049" y="353105"/>
            <a:ext cx="1198099" cy="2091919"/>
          </a:xfrm>
          <a:custGeom>
            <a:avLst/>
            <a:gdLst/>
            <a:ahLst/>
            <a:cxnLst/>
            <a:rect l="l" t="t" r="r" b="b"/>
            <a:pathLst>
              <a:path w="1198099" h="2091919">
                <a:moveTo>
                  <a:pt x="0" y="0"/>
                </a:moveTo>
                <a:lnTo>
                  <a:pt x="1198099" y="0"/>
                </a:lnTo>
                <a:lnTo>
                  <a:pt x="1198099" y="2091919"/>
                </a:lnTo>
                <a:lnTo>
                  <a:pt x="0" y="20919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3" name="Freeform 23"/>
          <p:cNvSpPr/>
          <p:nvPr/>
        </p:nvSpPr>
        <p:spPr>
          <a:xfrm>
            <a:off x="15821594" y="0"/>
            <a:ext cx="2122554" cy="2330149"/>
          </a:xfrm>
          <a:custGeom>
            <a:avLst/>
            <a:gdLst/>
            <a:ahLst/>
            <a:cxnLst/>
            <a:rect l="l" t="t" r="r" b="b"/>
            <a:pathLst>
              <a:path w="2122554" h="2330149">
                <a:moveTo>
                  <a:pt x="0" y="0"/>
                </a:moveTo>
                <a:lnTo>
                  <a:pt x="2122554" y="0"/>
                </a:lnTo>
                <a:lnTo>
                  <a:pt x="2122554" y="2330149"/>
                </a:lnTo>
                <a:lnTo>
                  <a:pt x="0" y="23301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Freeform 24"/>
          <p:cNvSpPr/>
          <p:nvPr/>
        </p:nvSpPr>
        <p:spPr>
          <a:xfrm>
            <a:off x="1993280" y="626170"/>
            <a:ext cx="1334117" cy="1545789"/>
          </a:xfrm>
          <a:custGeom>
            <a:avLst/>
            <a:gdLst/>
            <a:ahLst/>
            <a:cxnLst/>
            <a:rect l="l" t="t" r="r" b="b"/>
            <a:pathLst>
              <a:path w="1334117" h="1545789">
                <a:moveTo>
                  <a:pt x="0" y="0"/>
                </a:moveTo>
                <a:lnTo>
                  <a:pt x="1334117" y="0"/>
                </a:lnTo>
                <a:lnTo>
                  <a:pt x="1334117" y="1545789"/>
                </a:lnTo>
                <a:lnTo>
                  <a:pt x="0" y="15457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5" name="TextBox 25"/>
          <p:cNvSpPr txBox="1"/>
          <p:nvPr/>
        </p:nvSpPr>
        <p:spPr>
          <a:xfrm>
            <a:off x="1491719" y="517892"/>
            <a:ext cx="11114820" cy="1927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7"/>
              </a:lnSpc>
            </a:pPr>
            <a:r>
              <a:rPr lang="en-US" sz="5984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Dzień Seniora </a:t>
            </a:r>
          </a:p>
          <a:p>
            <a:pPr algn="ctr">
              <a:lnSpc>
                <a:spcPts val="4907"/>
              </a:lnSpc>
            </a:pPr>
            <a:r>
              <a:rPr lang="en-US" sz="5984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i </a:t>
            </a:r>
          </a:p>
          <a:p>
            <a:pPr algn="ctr">
              <a:lnSpc>
                <a:spcPts val="4907"/>
              </a:lnSpc>
            </a:pPr>
            <a:r>
              <a:rPr lang="en-US" sz="5984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Marsz Kapeluszy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6102029" y="-4302118"/>
            <a:ext cx="1997006" cy="11562834"/>
            <a:chOff x="0" y="0"/>
            <a:chExt cx="2662675" cy="1541711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00234"/>
              <a:ext cx="2662675" cy="15216878"/>
              <a:chOff x="0" y="0"/>
              <a:chExt cx="131980" cy="75425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1980" cy="754253"/>
              </a:xfrm>
              <a:custGeom>
                <a:avLst/>
                <a:gdLst/>
                <a:ahLst/>
                <a:cxnLst/>
                <a:rect l="l" t="t" r="r" b="b"/>
                <a:pathLst>
                  <a:path w="131980" h="754253">
                    <a:moveTo>
                      <a:pt x="65990" y="0"/>
                    </a:moveTo>
                    <a:lnTo>
                      <a:pt x="65990" y="0"/>
                    </a:lnTo>
                    <a:cubicBezTo>
                      <a:pt x="102436" y="0"/>
                      <a:pt x="131980" y="29545"/>
                      <a:pt x="131980" y="65990"/>
                    </a:cubicBezTo>
                    <a:lnTo>
                      <a:pt x="131980" y="688262"/>
                    </a:lnTo>
                    <a:cubicBezTo>
                      <a:pt x="131980" y="724708"/>
                      <a:pt x="102436" y="754253"/>
                      <a:pt x="65990" y="754253"/>
                    </a:cubicBezTo>
                    <a:lnTo>
                      <a:pt x="65990" y="754253"/>
                    </a:lnTo>
                    <a:cubicBezTo>
                      <a:pt x="48489" y="754253"/>
                      <a:pt x="31704" y="747300"/>
                      <a:pt x="19328" y="734925"/>
                    </a:cubicBezTo>
                    <a:cubicBezTo>
                      <a:pt x="6953" y="722549"/>
                      <a:pt x="0" y="705764"/>
                      <a:pt x="0" y="688262"/>
                    </a:cubicBezTo>
                    <a:lnTo>
                      <a:pt x="0" y="65990"/>
                    </a:lnTo>
                    <a:cubicBezTo>
                      <a:pt x="0" y="48489"/>
                      <a:pt x="6953" y="31704"/>
                      <a:pt x="19328" y="19328"/>
                    </a:cubicBezTo>
                    <a:cubicBezTo>
                      <a:pt x="31704" y="6953"/>
                      <a:pt x="48489" y="0"/>
                      <a:pt x="65990" y="0"/>
                    </a:cubicBezTo>
                    <a:close/>
                  </a:path>
                </a:pathLst>
              </a:custGeom>
              <a:solidFill>
                <a:srgbClr val="005457">
                  <a:alpha val="28627"/>
                </a:srgbClr>
              </a:solidFill>
              <a:ln w="38100" cap="rnd">
                <a:solidFill>
                  <a:srgbClr val="000000">
                    <a:alpha val="28627"/>
                  </a:srgbClr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31980" cy="792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2162" y="0"/>
              <a:ext cx="2324732" cy="15216878"/>
              <a:chOff x="0" y="0"/>
              <a:chExt cx="115230" cy="75425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15230" cy="754253"/>
              </a:xfrm>
              <a:custGeom>
                <a:avLst/>
                <a:gdLst/>
                <a:ahLst/>
                <a:cxnLst/>
                <a:rect l="l" t="t" r="r" b="b"/>
                <a:pathLst>
                  <a:path w="115230" h="754253">
                    <a:moveTo>
                      <a:pt x="57615" y="0"/>
                    </a:moveTo>
                    <a:lnTo>
                      <a:pt x="57615" y="0"/>
                    </a:lnTo>
                    <a:cubicBezTo>
                      <a:pt x="72895" y="0"/>
                      <a:pt x="87550" y="6070"/>
                      <a:pt x="98355" y="16875"/>
                    </a:cubicBezTo>
                    <a:cubicBezTo>
                      <a:pt x="109160" y="27680"/>
                      <a:pt x="115230" y="42334"/>
                      <a:pt x="115230" y="57615"/>
                    </a:cubicBezTo>
                    <a:lnTo>
                      <a:pt x="115230" y="696638"/>
                    </a:lnTo>
                    <a:cubicBezTo>
                      <a:pt x="115230" y="728458"/>
                      <a:pt x="89435" y="754253"/>
                      <a:pt x="57615" y="754253"/>
                    </a:cubicBezTo>
                    <a:lnTo>
                      <a:pt x="57615" y="754253"/>
                    </a:lnTo>
                    <a:cubicBezTo>
                      <a:pt x="42334" y="754253"/>
                      <a:pt x="27680" y="748182"/>
                      <a:pt x="16875" y="737378"/>
                    </a:cubicBezTo>
                    <a:cubicBezTo>
                      <a:pt x="6070" y="726573"/>
                      <a:pt x="0" y="711918"/>
                      <a:pt x="0" y="696638"/>
                    </a:cubicBezTo>
                    <a:lnTo>
                      <a:pt x="0" y="57615"/>
                    </a:lnTo>
                    <a:cubicBezTo>
                      <a:pt x="0" y="25795"/>
                      <a:pt x="25795" y="0"/>
                      <a:pt x="57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15230" cy="792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652271" y="3574086"/>
            <a:ext cx="16230600" cy="6372158"/>
            <a:chOff x="0" y="0"/>
            <a:chExt cx="21640800" cy="849621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8496210"/>
              <a:chOff x="0" y="0"/>
              <a:chExt cx="4844132" cy="190181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844132" cy="1901813"/>
              </a:xfrm>
              <a:custGeom>
                <a:avLst/>
                <a:gdLst/>
                <a:ahLst/>
                <a:cxnLst/>
                <a:rect l="l" t="t" r="r" b="b"/>
                <a:pathLst>
                  <a:path w="4844132" h="1901813">
                    <a:moveTo>
                      <a:pt x="4684112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1741793"/>
                    </a:lnTo>
                    <a:lnTo>
                      <a:pt x="160020" y="1901813"/>
                    </a:lnTo>
                    <a:lnTo>
                      <a:pt x="4684112" y="1901813"/>
                    </a:lnTo>
                    <a:lnTo>
                      <a:pt x="4844132" y="1741793"/>
                    </a:lnTo>
                    <a:lnTo>
                      <a:pt x="4844132" y="160020"/>
                    </a:lnTo>
                    <a:lnTo>
                      <a:pt x="4684112" y="0"/>
                    </a:lnTo>
                    <a:close/>
                  </a:path>
                </a:pathLst>
              </a:custGeom>
              <a:solidFill>
                <a:srgbClr val="005457">
                  <a:alpha val="22745"/>
                </a:srgbClr>
              </a:solidFill>
              <a:ln cap="sq">
                <a:noFill/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63500" y="25400"/>
                <a:ext cx="4717132" cy="1812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377465" y="0"/>
              <a:ext cx="20965617" cy="8247813"/>
              <a:chOff x="0" y="0"/>
              <a:chExt cx="4692997" cy="184621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692997" cy="1846212"/>
              </a:xfrm>
              <a:custGeom>
                <a:avLst/>
                <a:gdLst/>
                <a:ahLst/>
                <a:cxnLst/>
                <a:rect l="l" t="t" r="r" b="b"/>
                <a:pathLst>
                  <a:path w="4692997" h="1846212">
                    <a:moveTo>
                      <a:pt x="4532977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1686191"/>
                    </a:lnTo>
                    <a:lnTo>
                      <a:pt x="160020" y="1846212"/>
                    </a:lnTo>
                    <a:lnTo>
                      <a:pt x="4532977" y="1846212"/>
                    </a:lnTo>
                    <a:lnTo>
                      <a:pt x="4692997" y="1686191"/>
                    </a:lnTo>
                    <a:lnTo>
                      <a:pt x="4692997" y="160020"/>
                    </a:lnTo>
                    <a:lnTo>
                      <a:pt x="4532977" y="0"/>
                    </a:lnTo>
                    <a:close/>
                  </a:path>
                </a:pathLst>
              </a:custGeom>
              <a:solidFill>
                <a:srgbClr val="DAF1F2"/>
              </a:solidFill>
              <a:ln w="38100" cap="sq">
                <a:solidFill>
                  <a:srgbClr val="005457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63500" y="25400"/>
                <a:ext cx="4565997" cy="17573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3601700" y="480796"/>
            <a:ext cx="7315200" cy="1782249"/>
          </a:xfrm>
          <a:custGeom>
            <a:avLst/>
            <a:gdLst/>
            <a:ahLst/>
            <a:cxnLst/>
            <a:rect l="l" t="t" r="r" b="b"/>
            <a:pathLst>
              <a:path w="7315200" h="1782249">
                <a:moveTo>
                  <a:pt x="0" y="0"/>
                </a:moveTo>
                <a:lnTo>
                  <a:pt x="7315200" y="0"/>
                </a:lnTo>
                <a:lnTo>
                  <a:pt x="7315200" y="1782249"/>
                </a:lnTo>
                <a:lnTo>
                  <a:pt x="0" y="1782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1543122" y="3743475"/>
            <a:ext cx="5557410" cy="6033380"/>
          </a:xfrm>
          <a:custGeom>
            <a:avLst/>
            <a:gdLst/>
            <a:ahLst/>
            <a:cxnLst/>
            <a:rect l="l" t="t" r="r" b="b"/>
            <a:pathLst>
              <a:path w="5557410" h="6033380">
                <a:moveTo>
                  <a:pt x="0" y="0"/>
                </a:moveTo>
                <a:lnTo>
                  <a:pt x="5557410" y="0"/>
                </a:lnTo>
                <a:lnTo>
                  <a:pt x="5557410" y="6033380"/>
                </a:lnTo>
                <a:lnTo>
                  <a:pt x="0" y="6033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9871" b="-5444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7848708" y="3751924"/>
            <a:ext cx="3476359" cy="5677704"/>
          </a:xfrm>
          <a:custGeom>
            <a:avLst/>
            <a:gdLst/>
            <a:ahLst/>
            <a:cxnLst/>
            <a:rect l="l" t="t" r="r" b="b"/>
            <a:pathLst>
              <a:path w="3476359" h="5677704">
                <a:moveTo>
                  <a:pt x="0" y="0"/>
                </a:moveTo>
                <a:lnTo>
                  <a:pt x="3476359" y="0"/>
                </a:lnTo>
                <a:lnTo>
                  <a:pt x="3476359" y="5677704"/>
                </a:lnTo>
                <a:lnTo>
                  <a:pt x="0" y="56777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6664" b="-1914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12381075" y="3837588"/>
            <a:ext cx="3476359" cy="5506376"/>
          </a:xfrm>
          <a:custGeom>
            <a:avLst/>
            <a:gdLst/>
            <a:ahLst/>
            <a:cxnLst/>
            <a:rect l="l" t="t" r="r" b="b"/>
            <a:pathLst>
              <a:path w="3476359" h="5506376">
                <a:moveTo>
                  <a:pt x="0" y="0"/>
                </a:moveTo>
                <a:lnTo>
                  <a:pt x="3476359" y="0"/>
                </a:lnTo>
                <a:lnTo>
                  <a:pt x="3476359" y="5506376"/>
                </a:lnTo>
                <a:lnTo>
                  <a:pt x="0" y="55063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8462" b="-215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2657942" y="80166"/>
            <a:ext cx="2725258" cy="3493920"/>
          </a:xfrm>
          <a:custGeom>
            <a:avLst/>
            <a:gdLst/>
            <a:ahLst/>
            <a:cxnLst/>
            <a:rect l="l" t="t" r="r" b="b"/>
            <a:pathLst>
              <a:path w="2725258" h="3493920">
                <a:moveTo>
                  <a:pt x="0" y="0"/>
                </a:moveTo>
                <a:lnTo>
                  <a:pt x="2725258" y="0"/>
                </a:lnTo>
                <a:lnTo>
                  <a:pt x="2725258" y="3493920"/>
                </a:lnTo>
                <a:lnTo>
                  <a:pt x="0" y="34939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TextBox 22"/>
          <p:cNvSpPr txBox="1"/>
          <p:nvPr/>
        </p:nvSpPr>
        <p:spPr>
          <a:xfrm>
            <a:off x="1543122" y="1244396"/>
            <a:ext cx="11114820" cy="688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7"/>
              </a:lnSpc>
            </a:pPr>
            <a:r>
              <a:rPr lang="en-US" sz="5984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Dzień Pluszowego Misia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6102029" y="-4302118"/>
            <a:ext cx="1997006" cy="11562834"/>
            <a:chOff x="0" y="0"/>
            <a:chExt cx="2662675" cy="1541711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00234"/>
              <a:ext cx="2662675" cy="15216878"/>
              <a:chOff x="0" y="0"/>
              <a:chExt cx="131980" cy="75425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1980" cy="754253"/>
              </a:xfrm>
              <a:custGeom>
                <a:avLst/>
                <a:gdLst/>
                <a:ahLst/>
                <a:cxnLst/>
                <a:rect l="l" t="t" r="r" b="b"/>
                <a:pathLst>
                  <a:path w="131980" h="754253">
                    <a:moveTo>
                      <a:pt x="65990" y="0"/>
                    </a:moveTo>
                    <a:lnTo>
                      <a:pt x="65990" y="0"/>
                    </a:lnTo>
                    <a:cubicBezTo>
                      <a:pt x="102436" y="0"/>
                      <a:pt x="131980" y="29545"/>
                      <a:pt x="131980" y="65990"/>
                    </a:cubicBezTo>
                    <a:lnTo>
                      <a:pt x="131980" y="688262"/>
                    </a:lnTo>
                    <a:cubicBezTo>
                      <a:pt x="131980" y="724708"/>
                      <a:pt x="102436" y="754253"/>
                      <a:pt x="65990" y="754253"/>
                    </a:cubicBezTo>
                    <a:lnTo>
                      <a:pt x="65990" y="754253"/>
                    </a:lnTo>
                    <a:cubicBezTo>
                      <a:pt x="48489" y="754253"/>
                      <a:pt x="31704" y="747300"/>
                      <a:pt x="19328" y="734925"/>
                    </a:cubicBezTo>
                    <a:cubicBezTo>
                      <a:pt x="6953" y="722549"/>
                      <a:pt x="0" y="705764"/>
                      <a:pt x="0" y="688262"/>
                    </a:cubicBezTo>
                    <a:lnTo>
                      <a:pt x="0" y="65990"/>
                    </a:lnTo>
                    <a:cubicBezTo>
                      <a:pt x="0" y="48489"/>
                      <a:pt x="6953" y="31704"/>
                      <a:pt x="19328" y="19328"/>
                    </a:cubicBezTo>
                    <a:cubicBezTo>
                      <a:pt x="31704" y="6953"/>
                      <a:pt x="48489" y="0"/>
                      <a:pt x="65990" y="0"/>
                    </a:cubicBezTo>
                    <a:close/>
                  </a:path>
                </a:pathLst>
              </a:custGeom>
              <a:solidFill>
                <a:srgbClr val="005457">
                  <a:alpha val="28627"/>
                </a:srgbClr>
              </a:solidFill>
              <a:ln w="38100" cap="rnd">
                <a:solidFill>
                  <a:srgbClr val="000000">
                    <a:alpha val="28627"/>
                  </a:srgbClr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31980" cy="792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2162" y="0"/>
              <a:ext cx="2324732" cy="15216878"/>
              <a:chOff x="0" y="0"/>
              <a:chExt cx="115230" cy="75425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15230" cy="754253"/>
              </a:xfrm>
              <a:custGeom>
                <a:avLst/>
                <a:gdLst/>
                <a:ahLst/>
                <a:cxnLst/>
                <a:rect l="l" t="t" r="r" b="b"/>
                <a:pathLst>
                  <a:path w="115230" h="754253">
                    <a:moveTo>
                      <a:pt x="57615" y="0"/>
                    </a:moveTo>
                    <a:lnTo>
                      <a:pt x="57615" y="0"/>
                    </a:lnTo>
                    <a:cubicBezTo>
                      <a:pt x="72895" y="0"/>
                      <a:pt x="87550" y="6070"/>
                      <a:pt x="98355" y="16875"/>
                    </a:cubicBezTo>
                    <a:cubicBezTo>
                      <a:pt x="109160" y="27680"/>
                      <a:pt x="115230" y="42334"/>
                      <a:pt x="115230" y="57615"/>
                    </a:cubicBezTo>
                    <a:lnTo>
                      <a:pt x="115230" y="696638"/>
                    </a:lnTo>
                    <a:cubicBezTo>
                      <a:pt x="115230" y="728458"/>
                      <a:pt x="89435" y="754253"/>
                      <a:pt x="57615" y="754253"/>
                    </a:cubicBezTo>
                    <a:lnTo>
                      <a:pt x="57615" y="754253"/>
                    </a:lnTo>
                    <a:cubicBezTo>
                      <a:pt x="42334" y="754253"/>
                      <a:pt x="27680" y="748182"/>
                      <a:pt x="16875" y="737378"/>
                    </a:cubicBezTo>
                    <a:cubicBezTo>
                      <a:pt x="6070" y="726573"/>
                      <a:pt x="0" y="711918"/>
                      <a:pt x="0" y="696638"/>
                    </a:cubicBezTo>
                    <a:lnTo>
                      <a:pt x="0" y="57615"/>
                    </a:lnTo>
                    <a:cubicBezTo>
                      <a:pt x="0" y="25795"/>
                      <a:pt x="25795" y="0"/>
                      <a:pt x="57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15230" cy="792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652271" y="3574086"/>
            <a:ext cx="16230600" cy="6372158"/>
            <a:chOff x="0" y="0"/>
            <a:chExt cx="21640800" cy="849621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8496210"/>
              <a:chOff x="0" y="0"/>
              <a:chExt cx="4844132" cy="190181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844132" cy="1901813"/>
              </a:xfrm>
              <a:custGeom>
                <a:avLst/>
                <a:gdLst/>
                <a:ahLst/>
                <a:cxnLst/>
                <a:rect l="l" t="t" r="r" b="b"/>
                <a:pathLst>
                  <a:path w="4844132" h="1901813">
                    <a:moveTo>
                      <a:pt x="4684112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1741793"/>
                    </a:lnTo>
                    <a:lnTo>
                      <a:pt x="160020" y="1901813"/>
                    </a:lnTo>
                    <a:lnTo>
                      <a:pt x="4684112" y="1901813"/>
                    </a:lnTo>
                    <a:lnTo>
                      <a:pt x="4844132" y="1741793"/>
                    </a:lnTo>
                    <a:lnTo>
                      <a:pt x="4844132" y="160020"/>
                    </a:lnTo>
                    <a:lnTo>
                      <a:pt x="4684112" y="0"/>
                    </a:lnTo>
                    <a:close/>
                  </a:path>
                </a:pathLst>
              </a:custGeom>
              <a:solidFill>
                <a:srgbClr val="005457">
                  <a:alpha val="22745"/>
                </a:srgbClr>
              </a:solidFill>
              <a:ln cap="sq">
                <a:noFill/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63500" y="25400"/>
                <a:ext cx="4717132" cy="1812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377465" y="0"/>
              <a:ext cx="20965617" cy="8247813"/>
              <a:chOff x="0" y="0"/>
              <a:chExt cx="4692997" cy="184621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692997" cy="1846212"/>
              </a:xfrm>
              <a:custGeom>
                <a:avLst/>
                <a:gdLst/>
                <a:ahLst/>
                <a:cxnLst/>
                <a:rect l="l" t="t" r="r" b="b"/>
                <a:pathLst>
                  <a:path w="4692997" h="1846212">
                    <a:moveTo>
                      <a:pt x="4532977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1686191"/>
                    </a:lnTo>
                    <a:lnTo>
                      <a:pt x="160020" y="1846212"/>
                    </a:lnTo>
                    <a:lnTo>
                      <a:pt x="4532977" y="1846212"/>
                    </a:lnTo>
                    <a:lnTo>
                      <a:pt x="4692997" y="1686191"/>
                    </a:lnTo>
                    <a:lnTo>
                      <a:pt x="4692997" y="160020"/>
                    </a:lnTo>
                    <a:lnTo>
                      <a:pt x="4532977" y="0"/>
                    </a:lnTo>
                    <a:close/>
                  </a:path>
                </a:pathLst>
              </a:custGeom>
              <a:solidFill>
                <a:srgbClr val="DAF1F2"/>
              </a:solidFill>
              <a:ln w="38100" cap="sq">
                <a:solidFill>
                  <a:srgbClr val="005457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63500" y="25400"/>
                <a:ext cx="4565997" cy="17573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2881949" y="1586678"/>
            <a:ext cx="7315200" cy="1782249"/>
          </a:xfrm>
          <a:custGeom>
            <a:avLst/>
            <a:gdLst/>
            <a:ahLst/>
            <a:cxnLst/>
            <a:rect l="l" t="t" r="r" b="b"/>
            <a:pathLst>
              <a:path w="7315200" h="1782249">
                <a:moveTo>
                  <a:pt x="0" y="0"/>
                </a:moveTo>
                <a:lnTo>
                  <a:pt x="7315200" y="0"/>
                </a:lnTo>
                <a:lnTo>
                  <a:pt x="7315200" y="1782249"/>
                </a:lnTo>
                <a:lnTo>
                  <a:pt x="0" y="1782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3412767" y="3768293"/>
            <a:ext cx="12647482" cy="5701906"/>
          </a:xfrm>
          <a:custGeom>
            <a:avLst/>
            <a:gdLst/>
            <a:ahLst/>
            <a:cxnLst/>
            <a:rect l="l" t="t" r="r" b="b"/>
            <a:pathLst>
              <a:path w="12647482" h="5701906">
                <a:moveTo>
                  <a:pt x="0" y="0"/>
                </a:moveTo>
                <a:lnTo>
                  <a:pt x="12647482" y="0"/>
                </a:lnTo>
                <a:lnTo>
                  <a:pt x="12647482" y="5701906"/>
                </a:lnTo>
                <a:lnTo>
                  <a:pt x="0" y="57019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13437231" y="207865"/>
            <a:ext cx="1411490" cy="2102779"/>
          </a:xfrm>
          <a:custGeom>
            <a:avLst/>
            <a:gdLst/>
            <a:ahLst/>
            <a:cxnLst/>
            <a:rect l="l" t="t" r="r" b="b"/>
            <a:pathLst>
              <a:path w="1411490" h="2102779">
                <a:moveTo>
                  <a:pt x="0" y="0"/>
                </a:moveTo>
                <a:lnTo>
                  <a:pt x="1411490" y="0"/>
                </a:lnTo>
                <a:lnTo>
                  <a:pt x="1411490" y="2102778"/>
                </a:lnTo>
                <a:lnTo>
                  <a:pt x="0" y="21027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16400800" y="29606"/>
            <a:ext cx="1716999" cy="2281038"/>
          </a:xfrm>
          <a:custGeom>
            <a:avLst/>
            <a:gdLst/>
            <a:ahLst/>
            <a:cxnLst/>
            <a:rect l="l" t="t" r="r" b="b"/>
            <a:pathLst>
              <a:path w="1716999" h="2281038">
                <a:moveTo>
                  <a:pt x="0" y="0"/>
                </a:moveTo>
                <a:lnTo>
                  <a:pt x="1717000" y="0"/>
                </a:lnTo>
                <a:lnTo>
                  <a:pt x="1717000" y="2281037"/>
                </a:lnTo>
                <a:lnTo>
                  <a:pt x="0" y="2281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374009" y="4300310"/>
            <a:ext cx="3038758" cy="5843766"/>
          </a:xfrm>
          <a:custGeom>
            <a:avLst/>
            <a:gdLst/>
            <a:ahLst/>
            <a:cxnLst/>
            <a:rect l="l" t="t" r="r" b="b"/>
            <a:pathLst>
              <a:path w="3038758" h="5843766">
                <a:moveTo>
                  <a:pt x="0" y="0"/>
                </a:moveTo>
                <a:lnTo>
                  <a:pt x="3038758" y="0"/>
                </a:lnTo>
                <a:lnTo>
                  <a:pt x="3038758" y="5843766"/>
                </a:lnTo>
                <a:lnTo>
                  <a:pt x="0" y="58437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TextBox 22"/>
          <p:cNvSpPr txBox="1"/>
          <p:nvPr/>
        </p:nvSpPr>
        <p:spPr>
          <a:xfrm>
            <a:off x="1543122" y="1244396"/>
            <a:ext cx="11114820" cy="688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7"/>
              </a:lnSpc>
            </a:pPr>
            <a:r>
              <a:rPr lang="en-US" sz="5984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Dzień Pluszowego Misia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6102029" y="-4302118"/>
            <a:ext cx="1997006" cy="11562834"/>
            <a:chOff x="0" y="0"/>
            <a:chExt cx="2662675" cy="1541711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00234"/>
              <a:ext cx="2662675" cy="15216878"/>
              <a:chOff x="0" y="0"/>
              <a:chExt cx="131980" cy="75425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1980" cy="754253"/>
              </a:xfrm>
              <a:custGeom>
                <a:avLst/>
                <a:gdLst/>
                <a:ahLst/>
                <a:cxnLst/>
                <a:rect l="l" t="t" r="r" b="b"/>
                <a:pathLst>
                  <a:path w="131980" h="754253">
                    <a:moveTo>
                      <a:pt x="65990" y="0"/>
                    </a:moveTo>
                    <a:lnTo>
                      <a:pt x="65990" y="0"/>
                    </a:lnTo>
                    <a:cubicBezTo>
                      <a:pt x="102436" y="0"/>
                      <a:pt x="131980" y="29545"/>
                      <a:pt x="131980" y="65990"/>
                    </a:cubicBezTo>
                    <a:lnTo>
                      <a:pt x="131980" y="688262"/>
                    </a:lnTo>
                    <a:cubicBezTo>
                      <a:pt x="131980" y="724708"/>
                      <a:pt x="102436" y="754253"/>
                      <a:pt x="65990" y="754253"/>
                    </a:cubicBezTo>
                    <a:lnTo>
                      <a:pt x="65990" y="754253"/>
                    </a:lnTo>
                    <a:cubicBezTo>
                      <a:pt x="48489" y="754253"/>
                      <a:pt x="31704" y="747300"/>
                      <a:pt x="19328" y="734925"/>
                    </a:cubicBezTo>
                    <a:cubicBezTo>
                      <a:pt x="6953" y="722549"/>
                      <a:pt x="0" y="705764"/>
                      <a:pt x="0" y="688262"/>
                    </a:cubicBezTo>
                    <a:lnTo>
                      <a:pt x="0" y="65990"/>
                    </a:lnTo>
                    <a:cubicBezTo>
                      <a:pt x="0" y="48489"/>
                      <a:pt x="6953" y="31704"/>
                      <a:pt x="19328" y="19328"/>
                    </a:cubicBezTo>
                    <a:cubicBezTo>
                      <a:pt x="31704" y="6953"/>
                      <a:pt x="48489" y="0"/>
                      <a:pt x="65990" y="0"/>
                    </a:cubicBezTo>
                    <a:close/>
                  </a:path>
                </a:pathLst>
              </a:custGeom>
              <a:solidFill>
                <a:srgbClr val="005457">
                  <a:alpha val="28627"/>
                </a:srgbClr>
              </a:solidFill>
              <a:ln w="38100" cap="rnd">
                <a:solidFill>
                  <a:srgbClr val="000000">
                    <a:alpha val="28627"/>
                  </a:srgbClr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31980" cy="792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2162" y="0"/>
              <a:ext cx="2324732" cy="15216878"/>
              <a:chOff x="0" y="0"/>
              <a:chExt cx="115230" cy="75425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15230" cy="754253"/>
              </a:xfrm>
              <a:custGeom>
                <a:avLst/>
                <a:gdLst/>
                <a:ahLst/>
                <a:cxnLst/>
                <a:rect l="l" t="t" r="r" b="b"/>
                <a:pathLst>
                  <a:path w="115230" h="754253">
                    <a:moveTo>
                      <a:pt x="57615" y="0"/>
                    </a:moveTo>
                    <a:lnTo>
                      <a:pt x="57615" y="0"/>
                    </a:lnTo>
                    <a:cubicBezTo>
                      <a:pt x="72895" y="0"/>
                      <a:pt x="87550" y="6070"/>
                      <a:pt x="98355" y="16875"/>
                    </a:cubicBezTo>
                    <a:cubicBezTo>
                      <a:pt x="109160" y="27680"/>
                      <a:pt x="115230" y="42334"/>
                      <a:pt x="115230" y="57615"/>
                    </a:cubicBezTo>
                    <a:lnTo>
                      <a:pt x="115230" y="696638"/>
                    </a:lnTo>
                    <a:cubicBezTo>
                      <a:pt x="115230" y="728458"/>
                      <a:pt x="89435" y="754253"/>
                      <a:pt x="57615" y="754253"/>
                    </a:cubicBezTo>
                    <a:lnTo>
                      <a:pt x="57615" y="754253"/>
                    </a:lnTo>
                    <a:cubicBezTo>
                      <a:pt x="42334" y="754253"/>
                      <a:pt x="27680" y="748182"/>
                      <a:pt x="16875" y="737378"/>
                    </a:cubicBezTo>
                    <a:cubicBezTo>
                      <a:pt x="6070" y="726573"/>
                      <a:pt x="0" y="711918"/>
                      <a:pt x="0" y="696638"/>
                    </a:cubicBezTo>
                    <a:lnTo>
                      <a:pt x="0" y="57615"/>
                    </a:lnTo>
                    <a:cubicBezTo>
                      <a:pt x="0" y="25795"/>
                      <a:pt x="25795" y="0"/>
                      <a:pt x="57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15230" cy="792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652271" y="3574086"/>
            <a:ext cx="16230600" cy="6372158"/>
            <a:chOff x="0" y="0"/>
            <a:chExt cx="21640800" cy="849621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8496210"/>
              <a:chOff x="0" y="0"/>
              <a:chExt cx="4844132" cy="190181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844132" cy="1901813"/>
              </a:xfrm>
              <a:custGeom>
                <a:avLst/>
                <a:gdLst/>
                <a:ahLst/>
                <a:cxnLst/>
                <a:rect l="l" t="t" r="r" b="b"/>
                <a:pathLst>
                  <a:path w="4844132" h="1901813">
                    <a:moveTo>
                      <a:pt x="4684112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1741793"/>
                    </a:lnTo>
                    <a:lnTo>
                      <a:pt x="160020" y="1901813"/>
                    </a:lnTo>
                    <a:lnTo>
                      <a:pt x="4684112" y="1901813"/>
                    </a:lnTo>
                    <a:lnTo>
                      <a:pt x="4844132" y="1741793"/>
                    </a:lnTo>
                    <a:lnTo>
                      <a:pt x="4844132" y="160020"/>
                    </a:lnTo>
                    <a:lnTo>
                      <a:pt x="4684112" y="0"/>
                    </a:lnTo>
                    <a:close/>
                  </a:path>
                </a:pathLst>
              </a:custGeom>
              <a:solidFill>
                <a:srgbClr val="005457">
                  <a:alpha val="22745"/>
                </a:srgbClr>
              </a:solidFill>
              <a:ln cap="sq">
                <a:noFill/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63500" y="25400"/>
                <a:ext cx="4717132" cy="1812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377465" y="0"/>
              <a:ext cx="20965617" cy="8247813"/>
              <a:chOff x="0" y="0"/>
              <a:chExt cx="4692997" cy="184621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692997" cy="1846212"/>
              </a:xfrm>
              <a:custGeom>
                <a:avLst/>
                <a:gdLst/>
                <a:ahLst/>
                <a:cxnLst/>
                <a:rect l="l" t="t" r="r" b="b"/>
                <a:pathLst>
                  <a:path w="4692997" h="1846212">
                    <a:moveTo>
                      <a:pt x="4532977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1686191"/>
                    </a:lnTo>
                    <a:lnTo>
                      <a:pt x="160020" y="1846212"/>
                    </a:lnTo>
                    <a:lnTo>
                      <a:pt x="4532977" y="1846212"/>
                    </a:lnTo>
                    <a:lnTo>
                      <a:pt x="4692997" y="1686191"/>
                    </a:lnTo>
                    <a:lnTo>
                      <a:pt x="4692997" y="160020"/>
                    </a:lnTo>
                    <a:lnTo>
                      <a:pt x="4532977" y="0"/>
                    </a:lnTo>
                    <a:close/>
                  </a:path>
                </a:pathLst>
              </a:custGeom>
              <a:solidFill>
                <a:srgbClr val="DAF1F2"/>
              </a:solidFill>
              <a:ln w="38100" cap="sq">
                <a:solidFill>
                  <a:srgbClr val="005457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63500" y="25400"/>
                <a:ext cx="4565997" cy="17573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2881949" y="1586678"/>
            <a:ext cx="7315200" cy="1782249"/>
          </a:xfrm>
          <a:custGeom>
            <a:avLst/>
            <a:gdLst/>
            <a:ahLst/>
            <a:cxnLst/>
            <a:rect l="l" t="t" r="r" b="b"/>
            <a:pathLst>
              <a:path w="7315200" h="1782249">
                <a:moveTo>
                  <a:pt x="0" y="0"/>
                </a:moveTo>
                <a:lnTo>
                  <a:pt x="7315200" y="0"/>
                </a:lnTo>
                <a:lnTo>
                  <a:pt x="7315200" y="1782249"/>
                </a:lnTo>
                <a:lnTo>
                  <a:pt x="0" y="1782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13437231" y="207865"/>
            <a:ext cx="1411490" cy="2102779"/>
          </a:xfrm>
          <a:custGeom>
            <a:avLst/>
            <a:gdLst/>
            <a:ahLst/>
            <a:cxnLst/>
            <a:rect l="l" t="t" r="r" b="b"/>
            <a:pathLst>
              <a:path w="1411490" h="2102779">
                <a:moveTo>
                  <a:pt x="0" y="0"/>
                </a:moveTo>
                <a:lnTo>
                  <a:pt x="1411490" y="0"/>
                </a:lnTo>
                <a:lnTo>
                  <a:pt x="1411490" y="2102778"/>
                </a:lnTo>
                <a:lnTo>
                  <a:pt x="0" y="2102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16400800" y="29606"/>
            <a:ext cx="1716999" cy="2281038"/>
          </a:xfrm>
          <a:custGeom>
            <a:avLst/>
            <a:gdLst/>
            <a:ahLst/>
            <a:cxnLst/>
            <a:rect l="l" t="t" r="r" b="b"/>
            <a:pathLst>
              <a:path w="1716999" h="2281038">
                <a:moveTo>
                  <a:pt x="0" y="0"/>
                </a:moveTo>
                <a:lnTo>
                  <a:pt x="1717000" y="0"/>
                </a:lnTo>
                <a:lnTo>
                  <a:pt x="1717000" y="2281037"/>
                </a:lnTo>
                <a:lnTo>
                  <a:pt x="0" y="2281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374009" y="4300310"/>
            <a:ext cx="3038758" cy="5843766"/>
          </a:xfrm>
          <a:custGeom>
            <a:avLst/>
            <a:gdLst/>
            <a:ahLst/>
            <a:cxnLst/>
            <a:rect l="l" t="t" r="r" b="b"/>
            <a:pathLst>
              <a:path w="3038758" h="5843766">
                <a:moveTo>
                  <a:pt x="0" y="0"/>
                </a:moveTo>
                <a:lnTo>
                  <a:pt x="3038758" y="0"/>
                </a:lnTo>
                <a:lnTo>
                  <a:pt x="3038758" y="5843766"/>
                </a:lnTo>
                <a:lnTo>
                  <a:pt x="0" y="58437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3737901" y="4510612"/>
            <a:ext cx="5998808" cy="4499106"/>
          </a:xfrm>
          <a:custGeom>
            <a:avLst/>
            <a:gdLst/>
            <a:ahLst/>
            <a:cxnLst/>
            <a:rect l="l" t="t" r="r" b="b"/>
            <a:pathLst>
              <a:path w="5998808" h="4499106">
                <a:moveTo>
                  <a:pt x="0" y="0"/>
                </a:moveTo>
                <a:lnTo>
                  <a:pt x="5998808" y="0"/>
                </a:lnTo>
                <a:lnTo>
                  <a:pt x="5998808" y="4499106"/>
                </a:lnTo>
                <a:lnTo>
                  <a:pt x="0" y="44991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Freeform 22"/>
          <p:cNvSpPr/>
          <p:nvPr/>
        </p:nvSpPr>
        <p:spPr>
          <a:xfrm>
            <a:off x="10241740" y="4103430"/>
            <a:ext cx="6003859" cy="4502895"/>
          </a:xfrm>
          <a:custGeom>
            <a:avLst/>
            <a:gdLst/>
            <a:ahLst/>
            <a:cxnLst/>
            <a:rect l="l" t="t" r="r" b="b"/>
            <a:pathLst>
              <a:path w="6003859" h="4502895">
                <a:moveTo>
                  <a:pt x="0" y="0"/>
                </a:moveTo>
                <a:lnTo>
                  <a:pt x="6003859" y="0"/>
                </a:lnTo>
                <a:lnTo>
                  <a:pt x="6003859" y="4502895"/>
                </a:lnTo>
                <a:lnTo>
                  <a:pt x="0" y="45028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3" name="TextBox 23"/>
          <p:cNvSpPr txBox="1"/>
          <p:nvPr/>
        </p:nvSpPr>
        <p:spPr>
          <a:xfrm>
            <a:off x="1543122" y="1244396"/>
            <a:ext cx="11114820" cy="688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7"/>
              </a:lnSpc>
            </a:pPr>
            <a:r>
              <a:rPr lang="en-US" sz="5984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Dzień Pluszowego Misia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7909987" y="-4488616"/>
            <a:ext cx="1997006" cy="11562834"/>
            <a:chOff x="0" y="0"/>
            <a:chExt cx="2662675" cy="1541711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00234"/>
              <a:ext cx="2662675" cy="15216878"/>
              <a:chOff x="0" y="0"/>
              <a:chExt cx="131980" cy="75425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1980" cy="754253"/>
              </a:xfrm>
              <a:custGeom>
                <a:avLst/>
                <a:gdLst/>
                <a:ahLst/>
                <a:cxnLst/>
                <a:rect l="l" t="t" r="r" b="b"/>
                <a:pathLst>
                  <a:path w="131980" h="754253">
                    <a:moveTo>
                      <a:pt x="65990" y="0"/>
                    </a:moveTo>
                    <a:lnTo>
                      <a:pt x="65990" y="0"/>
                    </a:lnTo>
                    <a:cubicBezTo>
                      <a:pt x="102436" y="0"/>
                      <a:pt x="131980" y="29545"/>
                      <a:pt x="131980" y="65990"/>
                    </a:cubicBezTo>
                    <a:lnTo>
                      <a:pt x="131980" y="688262"/>
                    </a:lnTo>
                    <a:cubicBezTo>
                      <a:pt x="131980" y="724708"/>
                      <a:pt x="102436" y="754253"/>
                      <a:pt x="65990" y="754253"/>
                    </a:cubicBezTo>
                    <a:lnTo>
                      <a:pt x="65990" y="754253"/>
                    </a:lnTo>
                    <a:cubicBezTo>
                      <a:pt x="48489" y="754253"/>
                      <a:pt x="31704" y="747300"/>
                      <a:pt x="19328" y="734925"/>
                    </a:cubicBezTo>
                    <a:cubicBezTo>
                      <a:pt x="6953" y="722549"/>
                      <a:pt x="0" y="705764"/>
                      <a:pt x="0" y="688262"/>
                    </a:cubicBezTo>
                    <a:lnTo>
                      <a:pt x="0" y="65990"/>
                    </a:lnTo>
                    <a:cubicBezTo>
                      <a:pt x="0" y="48489"/>
                      <a:pt x="6953" y="31704"/>
                      <a:pt x="19328" y="19328"/>
                    </a:cubicBezTo>
                    <a:cubicBezTo>
                      <a:pt x="31704" y="6953"/>
                      <a:pt x="48489" y="0"/>
                      <a:pt x="65990" y="0"/>
                    </a:cubicBezTo>
                    <a:close/>
                  </a:path>
                </a:pathLst>
              </a:custGeom>
              <a:solidFill>
                <a:srgbClr val="005457">
                  <a:alpha val="28627"/>
                </a:srgbClr>
              </a:solidFill>
              <a:ln w="38100" cap="rnd">
                <a:solidFill>
                  <a:srgbClr val="000000">
                    <a:alpha val="28627"/>
                  </a:srgbClr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31980" cy="792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2162" y="0"/>
              <a:ext cx="2324732" cy="15216878"/>
              <a:chOff x="0" y="0"/>
              <a:chExt cx="115230" cy="75425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15230" cy="754253"/>
              </a:xfrm>
              <a:custGeom>
                <a:avLst/>
                <a:gdLst/>
                <a:ahLst/>
                <a:cxnLst/>
                <a:rect l="l" t="t" r="r" b="b"/>
                <a:pathLst>
                  <a:path w="115230" h="754253">
                    <a:moveTo>
                      <a:pt x="57615" y="0"/>
                    </a:moveTo>
                    <a:lnTo>
                      <a:pt x="57615" y="0"/>
                    </a:lnTo>
                    <a:cubicBezTo>
                      <a:pt x="72895" y="0"/>
                      <a:pt x="87550" y="6070"/>
                      <a:pt x="98355" y="16875"/>
                    </a:cubicBezTo>
                    <a:cubicBezTo>
                      <a:pt x="109160" y="27680"/>
                      <a:pt x="115230" y="42334"/>
                      <a:pt x="115230" y="57615"/>
                    </a:cubicBezTo>
                    <a:lnTo>
                      <a:pt x="115230" y="696638"/>
                    </a:lnTo>
                    <a:cubicBezTo>
                      <a:pt x="115230" y="728458"/>
                      <a:pt x="89435" y="754253"/>
                      <a:pt x="57615" y="754253"/>
                    </a:cubicBezTo>
                    <a:lnTo>
                      <a:pt x="57615" y="754253"/>
                    </a:lnTo>
                    <a:cubicBezTo>
                      <a:pt x="42334" y="754253"/>
                      <a:pt x="27680" y="748182"/>
                      <a:pt x="16875" y="737378"/>
                    </a:cubicBezTo>
                    <a:cubicBezTo>
                      <a:pt x="6070" y="726573"/>
                      <a:pt x="0" y="711918"/>
                      <a:pt x="0" y="696638"/>
                    </a:cubicBezTo>
                    <a:lnTo>
                      <a:pt x="0" y="57615"/>
                    </a:lnTo>
                    <a:cubicBezTo>
                      <a:pt x="0" y="25795"/>
                      <a:pt x="25795" y="0"/>
                      <a:pt x="57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15230" cy="792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1028700" y="3914842"/>
            <a:ext cx="16230600" cy="6372158"/>
            <a:chOff x="0" y="0"/>
            <a:chExt cx="21640800" cy="849621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8496210"/>
              <a:chOff x="0" y="0"/>
              <a:chExt cx="4844132" cy="190181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844132" cy="1901813"/>
              </a:xfrm>
              <a:custGeom>
                <a:avLst/>
                <a:gdLst/>
                <a:ahLst/>
                <a:cxnLst/>
                <a:rect l="l" t="t" r="r" b="b"/>
                <a:pathLst>
                  <a:path w="4844132" h="1901813">
                    <a:moveTo>
                      <a:pt x="4684112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1741793"/>
                    </a:lnTo>
                    <a:lnTo>
                      <a:pt x="160020" y="1901813"/>
                    </a:lnTo>
                    <a:lnTo>
                      <a:pt x="4684112" y="1901813"/>
                    </a:lnTo>
                    <a:lnTo>
                      <a:pt x="4844132" y="1741793"/>
                    </a:lnTo>
                    <a:lnTo>
                      <a:pt x="4844132" y="160020"/>
                    </a:lnTo>
                    <a:lnTo>
                      <a:pt x="4684112" y="0"/>
                    </a:lnTo>
                    <a:close/>
                  </a:path>
                </a:pathLst>
              </a:custGeom>
              <a:solidFill>
                <a:srgbClr val="005457">
                  <a:alpha val="22745"/>
                </a:srgbClr>
              </a:solidFill>
              <a:ln cap="sq">
                <a:noFill/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63500" y="25400"/>
                <a:ext cx="4717132" cy="1812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377465" y="0"/>
              <a:ext cx="20965617" cy="8247813"/>
              <a:chOff x="0" y="0"/>
              <a:chExt cx="4692997" cy="184621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692997" cy="1846212"/>
              </a:xfrm>
              <a:custGeom>
                <a:avLst/>
                <a:gdLst/>
                <a:ahLst/>
                <a:cxnLst/>
                <a:rect l="l" t="t" r="r" b="b"/>
                <a:pathLst>
                  <a:path w="4692997" h="1846212">
                    <a:moveTo>
                      <a:pt x="4532977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1686191"/>
                    </a:lnTo>
                    <a:lnTo>
                      <a:pt x="160020" y="1846212"/>
                    </a:lnTo>
                    <a:lnTo>
                      <a:pt x="4532977" y="1846212"/>
                    </a:lnTo>
                    <a:lnTo>
                      <a:pt x="4692997" y="1686191"/>
                    </a:lnTo>
                    <a:lnTo>
                      <a:pt x="4692997" y="160020"/>
                    </a:lnTo>
                    <a:lnTo>
                      <a:pt x="4532977" y="0"/>
                    </a:lnTo>
                    <a:close/>
                  </a:path>
                </a:pathLst>
              </a:custGeom>
              <a:solidFill>
                <a:srgbClr val="DAF1F2"/>
              </a:solidFill>
              <a:ln w="38100" cap="sq">
                <a:solidFill>
                  <a:srgbClr val="005457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63500" y="25400"/>
                <a:ext cx="4565997" cy="17573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4069694" y="1825020"/>
            <a:ext cx="7315200" cy="1782249"/>
          </a:xfrm>
          <a:custGeom>
            <a:avLst/>
            <a:gdLst/>
            <a:ahLst/>
            <a:cxnLst/>
            <a:rect l="l" t="t" r="r" b="b"/>
            <a:pathLst>
              <a:path w="7315200" h="1782249">
                <a:moveTo>
                  <a:pt x="0" y="0"/>
                </a:moveTo>
                <a:lnTo>
                  <a:pt x="7315200" y="0"/>
                </a:lnTo>
                <a:lnTo>
                  <a:pt x="7315200" y="1782248"/>
                </a:lnTo>
                <a:lnTo>
                  <a:pt x="0" y="17822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2151559" y="4323770"/>
            <a:ext cx="4465479" cy="5198575"/>
          </a:xfrm>
          <a:custGeom>
            <a:avLst/>
            <a:gdLst/>
            <a:ahLst/>
            <a:cxnLst/>
            <a:rect l="l" t="t" r="r" b="b"/>
            <a:pathLst>
              <a:path w="4465479" h="5198575">
                <a:moveTo>
                  <a:pt x="0" y="0"/>
                </a:moveTo>
                <a:lnTo>
                  <a:pt x="4465479" y="0"/>
                </a:lnTo>
                <a:lnTo>
                  <a:pt x="4465479" y="5198575"/>
                </a:lnTo>
                <a:lnTo>
                  <a:pt x="0" y="5198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6312" b="-5421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8604754" y="4276871"/>
            <a:ext cx="4835773" cy="5245474"/>
          </a:xfrm>
          <a:custGeom>
            <a:avLst/>
            <a:gdLst/>
            <a:ahLst/>
            <a:cxnLst/>
            <a:rect l="l" t="t" r="r" b="b"/>
            <a:pathLst>
              <a:path w="4835773" h="5245474">
                <a:moveTo>
                  <a:pt x="0" y="0"/>
                </a:moveTo>
                <a:lnTo>
                  <a:pt x="4835774" y="0"/>
                </a:lnTo>
                <a:lnTo>
                  <a:pt x="4835774" y="5245474"/>
                </a:lnTo>
                <a:lnTo>
                  <a:pt x="0" y="52454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9505" b="-6498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12426617" y="480796"/>
            <a:ext cx="1262668" cy="1624010"/>
          </a:xfrm>
          <a:custGeom>
            <a:avLst/>
            <a:gdLst/>
            <a:ahLst/>
            <a:cxnLst/>
            <a:rect l="l" t="t" r="r" b="b"/>
            <a:pathLst>
              <a:path w="1262668" h="1624010">
                <a:moveTo>
                  <a:pt x="0" y="0"/>
                </a:moveTo>
                <a:lnTo>
                  <a:pt x="1262668" y="0"/>
                </a:lnTo>
                <a:lnTo>
                  <a:pt x="1262668" y="1624010"/>
                </a:lnTo>
                <a:lnTo>
                  <a:pt x="0" y="16240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241575" y="42771"/>
            <a:ext cx="2574465" cy="3087814"/>
          </a:xfrm>
          <a:custGeom>
            <a:avLst/>
            <a:gdLst/>
            <a:ahLst/>
            <a:cxnLst/>
            <a:rect l="l" t="t" r="r" b="b"/>
            <a:pathLst>
              <a:path w="2574465" h="3087814">
                <a:moveTo>
                  <a:pt x="0" y="0"/>
                </a:moveTo>
                <a:lnTo>
                  <a:pt x="2574465" y="0"/>
                </a:lnTo>
                <a:lnTo>
                  <a:pt x="2574465" y="3087814"/>
                </a:lnTo>
                <a:lnTo>
                  <a:pt x="0" y="30878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Freeform 22"/>
          <p:cNvSpPr/>
          <p:nvPr/>
        </p:nvSpPr>
        <p:spPr>
          <a:xfrm>
            <a:off x="16017626" y="296503"/>
            <a:ext cx="1709668" cy="1808303"/>
          </a:xfrm>
          <a:custGeom>
            <a:avLst/>
            <a:gdLst/>
            <a:ahLst/>
            <a:cxnLst/>
            <a:rect l="l" t="t" r="r" b="b"/>
            <a:pathLst>
              <a:path w="1709668" h="1808303">
                <a:moveTo>
                  <a:pt x="0" y="0"/>
                </a:moveTo>
                <a:lnTo>
                  <a:pt x="1709668" y="0"/>
                </a:lnTo>
                <a:lnTo>
                  <a:pt x="1709668" y="1808303"/>
                </a:lnTo>
                <a:lnTo>
                  <a:pt x="0" y="18083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3" name="Freeform 23"/>
          <p:cNvSpPr/>
          <p:nvPr/>
        </p:nvSpPr>
        <p:spPr>
          <a:xfrm>
            <a:off x="13440528" y="4323770"/>
            <a:ext cx="3029306" cy="3092316"/>
          </a:xfrm>
          <a:custGeom>
            <a:avLst/>
            <a:gdLst/>
            <a:ahLst/>
            <a:cxnLst/>
            <a:rect l="l" t="t" r="r" b="b"/>
            <a:pathLst>
              <a:path w="3029306" h="3092316">
                <a:moveTo>
                  <a:pt x="0" y="0"/>
                </a:moveTo>
                <a:lnTo>
                  <a:pt x="3029306" y="0"/>
                </a:lnTo>
                <a:lnTo>
                  <a:pt x="3029306" y="3092316"/>
                </a:lnTo>
                <a:lnTo>
                  <a:pt x="0" y="30923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Freeform 24"/>
          <p:cNvSpPr/>
          <p:nvPr/>
        </p:nvSpPr>
        <p:spPr>
          <a:xfrm>
            <a:off x="13745291" y="7809897"/>
            <a:ext cx="1889232" cy="1759347"/>
          </a:xfrm>
          <a:custGeom>
            <a:avLst/>
            <a:gdLst/>
            <a:ahLst/>
            <a:cxnLst/>
            <a:rect l="l" t="t" r="r" b="b"/>
            <a:pathLst>
              <a:path w="1889232" h="1759347">
                <a:moveTo>
                  <a:pt x="0" y="0"/>
                </a:moveTo>
                <a:lnTo>
                  <a:pt x="1889232" y="0"/>
                </a:lnTo>
                <a:lnTo>
                  <a:pt x="1889232" y="1759348"/>
                </a:lnTo>
                <a:lnTo>
                  <a:pt x="0" y="17593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5" name="Freeform 25"/>
          <p:cNvSpPr/>
          <p:nvPr/>
        </p:nvSpPr>
        <p:spPr>
          <a:xfrm>
            <a:off x="6617038" y="7922270"/>
            <a:ext cx="1912061" cy="1646974"/>
          </a:xfrm>
          <a:custGeom>
            <a:avLst/>
            <a:gdLst/>
            <a:ahLst/>
            <a:cxnLst/>
            <a:rect l="l" t="t" r="r" b="b"/>
            <a:pathLst>
              <a:path w="1912061" h="1646974">
                <a:moveTo>
                  <a:pt x="0" y="0"/>
                </a:moveTo>
                <a:lnTo>
                  <a:pt x="1912061" y="0"/>
                </a:lnTo>
                <a:lnTo>
                  <a:pt x="1912061" y="1646975"/>
                </a:lnTo>
                <a:lnTo>
                  <a:pt x="0" y="16469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6" name="Freeform 26"/>
          <p:cNvSpPr/>
          <p:nvPr/>
        </p:nvSpPr>
        <p:spPr>
          <a:xfrm>
            <a:off x="6733550" y="5143500"/>
            <a:ext cx="1795549" cy="2057400"/>
          </a:xfrm>
          <a:custGeom>
            <a:avLst/>
            <a:gdLst/>
            <a:ahLst/>
            <a:cxnLst/>
            <a:rect l="l" t="t" r="r" b="b"/>
            <a:pathLst>
              <a:path w="1795549" h="2057400">
                <a:moveTo>
                  <a:pt x="0" y="0"/>
                </a:moveTo>
                <a:lnTo>
                  <a:pt x="1795549" y="0"/>
                </a:lnTo>
                <a:lnTo>
                  <a:pt x="179554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7" name="Freeform 27"/>
          <p:cNvSpPr/>
          <p:nvPr/>
        </p:nvSpPr>
        <p:spPr>
          <a:xfrm>
            <a:off x="8131875" y="2320060"/>
            <a:ext cx="2442290" cy="1621049"/>
          </a:xfrm>
          <a:custGeom>
            <a:avLst/>
            <a:gdLst/>
            <a:ahLst/>
            <a:cxnLst/>
            <a:rect l="l" t="t" r="r" b="b"/>
            <a:pathLst>
              <a:path w="2442290" h="1621049">
                <a:moveTo>
                  <a:pt x="0" y="0"/>
                </a:moveTo>
                <a:lnTo>
                  <a:pt x="2442290" y="0"/>
                </a:lnTo>
                <a:lnTo>
                  <a:pt x="2442290" y="1621050"/>
                </a:lnTo>
                <a:lnTo>
                  <a:pt x="0" y="1621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8" name="TextBox 28"/>
          <p:cNvSpPr txBox="1"/>
          <p:nvPr/>
        </p:nvSpPr>
        <p:spPr>
          <a:xfrm>
            <a:off x="2574465" y="1136138"/>
            <a:ext cx="11114820" cy="688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7"/>
              </a:lnSpc>
            </a:pPr>
            <a:r>
              <a:rPr lang="en-US" sz="5984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Andrzejki- wróżby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7909987" y="-4488616"/>
            <a:ext cx="1997006" cy="11562834"/>
            <a:chOff x="0" y="0"/>
            <a:chExt cx="2662675" cy="1541711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00234"/>
              <a:ext cx="2662675" cy="15216878"/>
              <a:chOff x="0" y="0"/>
              <a:chExt cx="131980" cy="75425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1980" cy="754253"/>
              </a:xfrm>
              <a:custGeom>
                <a:avLst/>
                <a:gdLst/>
                <a:ahLst/>
                <a:cxnLst/>
                <a:rect l="l" t="t" r="r" b="b"/>
                <a:pathLst>
                  <a:path w="131980" h="754253">
                    <a:moveTo>
                      <a:pt x="65990" y="0"/>
                    </a:moveTo>
                    <a:lnTo>
                      <a:pt x="65990" y="0"/>
                    </a:lnTo>
                    <a:cubicBezTo>
                      <a:pt x="102436" y="0"/>
                      <a:pt x="131980" y="29545"/>
                      <a:pt x="131980" y="65990"/>
                    </a:cubicBezTo>
                    <a:lnTo>
                      <a:pt x="131980" y="688262"/>
                    </a:lnTo>
                    <a:cubicBezTo>
                      <a:pt x="131980" y="724708"/>
                      <a:pt x="102436" y="754253"/>
                      <a:pt x="65990" y="754253"/>
                    </a:cubicBezTo>
                    <a:lnTo>
                      <a:pt x="65990" y="754253"/>
                    </a:lnTo>
                    <a:cubicBezTo>
                      <a:pt x="48489" y="754253"/>
                      <a:pt x="31704" y="747300"/>
                      <a:pt x="19328" y="734925"/>
                    </a:cubicBezTo>
                    <a:cubicBezTo>
                      <a:pt x="6953" y="722549"/>
                      <a:pt x="0" y="705764"/>
                      <a:pt x="0" y="688262"/>
                    </a:cubicBezTo>
                    <a:lnTo>
                      <a:pt x="0" y="65990"/>
                    </a:lnTo>
                    <a:cubicBezTo>
                      <a:pt x="0" y="48489"/>
                      <a:pt x="6953" y="31704"/>
                      <a:pt x="19328" y="19328"/>
                    </a:cubicBezTo>
                    <a:cubicBezTo>
                      <a:pt x="31704" y="6953"/>
                      <a:pt x="48489" y="0"/>
                      <a:pt x="65990" y="0"/>
                    </a:cubicBezTo>
                    <a:close/>
                  </a:path>
                </a:pathLst>
              </a:custGeom>
              <a:solidFill>
                <a:srgbClr val="005457">
                  <a:alpha val="28627"/>
                </a:srgbClr>
              </a:solidFill>
              <a:ln w="38100" cap="rnd">
                <a:solidFill>
                  <a:srgbClr val="000000">
                    <a:alpha val="28627"/>
                  </a:srgbClr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31980" cy="792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2162" y="0"/>
              <a:ext cx="2324732" cy="15216878"/>
              <a:chOff x="0" y="0"/>
              <a:chExt cx="115230" cy="75425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15230" cy="754253"/>
              </a:xfrm>
              <a:custGeom>
                <a:avLst/>
                <a:gdLst/>
                <a:ahLst/>
                <a:cxnLst/>
                <a:rect l="l" t="t" r="r" b="b"/>
                <a:pathLst>
                  <a:path w="115230" h="754253">
                    <a:moveTo>
                      <a:pt x="57615" y="0"/>
                    </a:moveTo>
                    <a:lnTo>
                      <a:pt x="57615" y="0"/>
                    </a:lnTo>
                    <a:cubicBezTo>
                      <a:pt x="72895" y="0"/>
                      <a:pt x="87550" y="6070"/>
                      <a:pt x="98355" y="16875"/>
                    </a:cubicBezTo>
                    <a:cubicBezTo>
                      <a:pt x="109160" y="27680"/>
                      <a:pt x="115230" y="42334"/>
                      <a:pt x="115230" y="57615"/>
                    </a:cubicBezTo>
                    <a:lnTo>
                      <a:pt x="115230" y="696638"/>
                    </a:lnTo>
                    <a:cubicBezTo>
                      <a:pt x="115230" y="728458"/>
                      <a:pt x="89435" y="754253"/>
                      <a:pt x="57615" y="754253"/>
                    </a:cubicBezTo>
                    <a:lnTo>
                      <a:pt x="57615" y="754253"/>
                    </a:lnTo>
                    <a:cubicBezTo>
                      <a:pt x="42334" y="754253"/>
                      <a:pt x="27680" y="748182"/>
                      <a:pt x="16875" y="737378"/>
                    </a:cubicBezTo>
                    <a:cubicBezTo>
                      <a:pt x="6070" y="726573"/>
                      <a:pt x="0" y="711918"/>
                      <a:pt x="0" y="696638"/>
                    </a:cubicBezTo>
                    <a:lnTo>
                      <a:pt x="0" y="57615"/>
                    </a:lnTo>
                    <a:cubicBezTo>
                      <a:pt x="0" y="25795"/>
                      <a:pt x="25795" y="0"/>
                      <a:pt x="57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15230" cy="792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1237720" y="3914842"/>
            <a:ext cx="16230600" cy="6372158"/>
            <a:chOff x="0" y="0"/>
            <a:chExt cx="21640800" cy="849621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8496210"/>
              <a:chOff x="0" y="0"/>
              <a:chExt cx="4844132" cy="190181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844132" cy="1901813"/>
              </a:xfrm>
              <a:custGeom>
                <a:avLst/>
                <a:gdLst/>
                <a:ahLst/>
                <a:cxnLst/>
                <a:rect l="l" t="t" r="r" b="b"/>
                <a:pathLst>
                  <a:path w="4844132" h="1901813">
                    <a:moveTo>
                      <a:pt x="4684112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1741793"/>
                    </a:lnTo>
                    <a:lnTo>
                      <a:pt x="160020" y="1901813"/>
                    </a:lnTo>
                    <a:lnTo>
                      <a:pt x="4684112" y="1901813"/>
                    </a:lnTo>
                    <a:lnTo>
                      <a:pt x="4844132" y="1741793"/>
                    </a:lnTo>
                    <a:lnTo>
                      <a:pt x="4844132" y="160020"/>
                    </a:lnTo>
                    <a:lnTo>
                      <a:pt x="4684112" y="0"/>
                    </a:lnTo>
                    <a:close/>
                  </a:path>
                </a:pathLst>
              </a:custGeom>
              <a:solidFill>
                <a:srgbClr val="005457">
                  <a:alpha val="22745"/>
                </a:srgbClr>
              </a:solidFill>
              <a:ln cap="sq">
                <a:noFill/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63500" y="25400"/>
                <a:ext cx="4717132" cy="1812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377465" y="0"/>
              <a:ext cx="20965617" cy="8247813"/>
              <a:chOff x="0" y="0"/>
              <a:chExt cx="4692997" cy="184621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692997" cy="1846212"/>
              </a:xfrm>
              <a:custGeom>
                <a:avLst/>
                <a:gdLst/>
                <a:ahLst/>
                <a:cxnLst/>
                <a:rect l="l" t="t" r="r" b="b"/>
                <a:pathLst>
                  <a:path w="4692997" h="1846212">
                    <a:moveTo>
                      <a:pt x="4532977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1686191"/>
                    </a:lnTo>
                    <a:lnTo>
                      <a:pt x="160020" y="1846212"/>
                    </a:lnTo>
                    <a:lnTo>
                      <a:pt x="4532977" y="1846212"/>
                    </a:lnTo>
                    <a:lnTo>
                      <a:pt x="4692997" y="1686191"/>
                    </a:lnTo>
                    <a:lnTo>
                      <a:pt x="4692997" y="160020"/>
                    </a:lnTo>
                    <a:lnTo>
                      <a:pt x="4532977" y="0"/>
                    </a:lnTo>
                    <a:close/>
                  </a:path>
                </a:pathLst>
              </a:custGeom>
              <a:solidFill>
                <a:srgbClr val="DAF1F2"/>
              </a:solidFill>
              <a:ln w="38100" cap="sq">
                <a:solidFill>
                  <a:srgbClr val="005457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63500" y="25400"/>
                <a:ext cx="4565997" cy="17573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4069694" y="1825020"/>
            <a:ext cx="7315200" cy="1782249"/>
          </a:xfrm>
          <a:custGeom>
            <a:avLst/>
            <a:gdLst/>
            <a:ahLst/>
            <a:cxnLst/>
            <a:rect l="l" t="t" r="r" b="b"/>
            <a:pathLst>
              <a:path w="7315200" h="1782249">
                <a:moveTo>
                  <a:pt x="0" y="0"/>
                </a:moveTo>
                <a:lnTo>
                  <a:pt x="7315200" y="0"/>
                </a:lnTo>
                <a:lnTo>
                  <a:pt x="7315200" y="1782248"/>
                </a:lnTo>
                <a:lnTo>
                  <a:pt x="0" y="17822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12426617" y="480796"/>
            <a:ext cx="1262668" cy="1624010"/>
          </a:xfrm>
          <a:custGeom>
            <a:avLst/>
            <a:gdLst/>
            <a:ahLst/>
            <a:cxnLst/>
            <a:rect l="l" t="t" r="r" b="b"/>
            <a:pathLst>
              <a:path w="1262668" h="1624010">
                <a:moveTo>
                  <a:pt x="0" y="0"/>
                </a:moveTo>
                <a:lnTo>
                  <a:pt x="1262668" y="0"/>
                </a:lnTo>
                <a:lnTo>
                  <a:pt x="1262668" y="1624010"/>
                </a:lnTo>
                <a:lnTo>
                  <a:pt x="0" y="16240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241575" y="42771"/>
            <a:ext cx="2574465" cy="3087814"/>
          </a:xfrm>
          <a:custGeom>
            <a:avLst/>
            <a:gdLst/>
            <a:ahLst/>
            <a:cxnLst/>
            <a:rect l="l" t="t" r="r" b="b"/>
            <a:pathLst>
              <a:path w="2574465" h="3087814">
                <a:moveTo>
                  <a:pt x="0" y="0"/>
                </a:moveTo>
                <a:lnTo>
                  <a:pt x="2574465" y="0"/>
                </a:lnTo>
                <a:lnTo>
                  <a:pt x="2574465" y="3087814"/>
                </a:lnTo>
                <a:lnTo>
                  <a:pt x="0" y="30878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16017626" y="296503"/>
            <a:ext cx="1709668" cy="1808303"/>
          </a:xfrm>
          <a:custGeom>
            <a:avLst/>
            <a:gdLst/>
            <a:ahLst/>
            <a:cxnLst/>
            <a:rect l="l" t="t" r="r" b="b"/>
            <a:pathLst>
              <a:path w="1709668" h="1808303">
                <a:moveTo>
                  <a:pt x="0" y="0"/>
                </a:moveTo>
                <a:lnTo>
                  <a:pt x="1709668" y="0"/>
                </a:lnTo>
                <a:lnTo>
                  <a:pt x="1709668" y="1808303"/>
                </a:lnTo>
                <a:lnTo>
                  <a:pt x="0" y="18083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3440528" y="4323770"/>
            <a:ext cx="3029306" cy="3092316"/>
          </a:xfrm>
          <a:custGeom>
            <a:avLst/>
            <a:gdLst/>
            <a:ahLst/>
            <a:cxnLst/>
            <a:rect l="l" t="t" r="r" b="b"/>
            <a:pathLst>
              <a:path w="3029306" h="3092316">
                <a:moveTo>
                  <a:pt x="0" y="0"/>
                </a:moveTo>
                <a:lnTo>
                  <a:pt x="3029306" y="0"/>
                </a:lnTo>
                <a:lnTo>
                  <a:pt x="3029306" y="3092316"/>
                </a:lnTo>
                <a:lnTo>
                  <a:pt x="0" y="30923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Freeform 22"/>
          <p:cNvSpPr/>
          <p:nvPr/>
        </p:nvSpPr>
        <p:spPr>
          <a:xfrm>
            <a:off x="13745291" y="7809897"/>
            <a:ext cx="1889232" cy="1759347"/>
          </a:xfrm>
          <a:custGeom>
            <a:avLst/>
            <a:gdLst/>
            <a:ahLst/>
            <a:cxnLst/>
            <a:rect l="l" t="t" r="r" b="b"/>
            <a:pathLst>
              <a:path w="1889232" h="1759347">
                <a:moveTo>
                  <a:pt x="0" y="0"/>
                </a:moveTo>
                <a:lnTo>
                  <a:pt x="1889232" y="0"/>
                </a:lnTo>
                <a:lnTo>
                  <a:pt x="1889232" y="1759348"/>
                </a:lnTo>
                <a:lnTo>
                  <a:pt x="0" y="17593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3" name="Freeform 23"/>
          <p:cNvSpPr/>
          <p:nvPr/>
        </p:nvSpPr>
        <p:spPr>
          <a:xfrm>
            <a:off x="6733550" y="5143500"/>
            <a:ext cx="1795549" cy="2057400"/>
          </a:xfrm>
          <a:custGeom>
            <a:avLst/>
            <a:gdLst/>
            <a:ahLst/>
            <a:cxnLst/>
            <a:rect l="l" t="t" r="r" b="b"/>
            <a:pathLst>
              <a:path w="1795549" h="2057400">
                <a:moveTo>
                  <a:pt x="0" y="0"/>
                </a:moveTo>
                <a:lnTo>
                  <a:pt x="1795549" y="0"/>
                </a:lnTo>
                <a:lnTo>
                  <a:pt x="179554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Freeform 24"/>
          <p:cNvSpPr/>
          <p:nvPr/>
        </p:nvSpPr>
        <p:spPr>
          <a:xfrm>
            <a:off x="8131875" y="2320060"/>
            <a:ext cx="2442290" cy="1621049"/>
          </a:xfrm>
          <a:custGeom>
            <a:avLst/>
            <a:gdLst/>
            <a:ahLst/>
            <a:cxnLst/>
            <a:rect l="l" t="t" r="r" b="b"/>
            <a:pathLst>
              <a:path w="2442290" h="1621049">
                <a:moveTo>
                  <a:pt x="0" y="0"/>
                </a:moveTo>
                <a:lnTo>
                  <a:pt x="2442290" y="0"/>
                </a:lnTo>
                <a:lnTo>
                  <a:pt x="2442290" y="1621050"/>
                </a:lnTo>
                <a:lnTo>
                  <a:pt x="0" y="1621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5" name="Freeform 25"/>
          <p:cNvSpPr/>
          <p:nvPr/>
        </p:nvSpPr>
        <p:spPr>
          <a:xfrm>
            <a:off x="2312759" y="4323770"/>
            <a:ext cx="10201958" cy="5421931"/>
          </a:xfrm>
          <a:custGeom>
            <a:avLst/>
            <a:gdLst/>
            <a:ahLst/>
            <a:cxnLst/>
            <a:rect l="l" t="t" r="r" b="b"/>
            <a:pathLst>
              <a:path w="10201958" h="5421931">
                <a:moveTo>
                  <a:pt x="0" y="0"/>
                </a:moveTo>
                <a:lnTo>
                  <a:pt x="10201958" y="0"/>
                </a:lnTo>
                <a:lnTo>
                  <a:pt x="10201958" y="5421931"/>
                </a:lnTo>
                <a:lnTo>
                  <a:pt x="0" y="54219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38526" b="-259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6" name="TextBox 26"/>
          <p:cNvSpPr txBox="1"/>
          <p:nvPr/>
        </p:nvSpPr>
        <p:spPr>
          <a:xfrm>
            <a:off x="2574465" y="1136138"/>
            <a:ext cx="11114820" cy="688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7"/>
              </a:lnSpc>
            </a:pPr>
            <a:r>
              <a:rPr lang="en-US" sz="5984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Andrzejki- wróżby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6102029" y="-4302118"/>
            <a:ext cx="1997006" cy="11562834"/>
            <a:chOff x="0" y="0"/>
            <a:chExt cx="2662675" cy="1541711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00234"/>
              <a:ext cx="2662675" cy="15216878"/>
              <a:chOff x="0" y="0"/>
              <a:chExt cx="131980" cy="75425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1980" cy="754253"/>
              </a:xfrm>
              <a:custGeom>
                <a:avLst/>
                <a:gdLst/>
                <a:ahLst/>
                <a:cxnLst/>
                <a:rect l="l" t="t" r="r" b="b"/>
                <a:pathLst>
                  <a:path w="131980" h="754253">
                    <a:moveTo>
                      <a:pt x="65990" y="0"/>
                    </a:moveTo>
                    <a:lnTo>
                      <a:pt x="65990" y="0"/>
                    </a:lnTo>
                    <a:cubicBezTo>
                      <a:pt x="102436" y="0"/>
                      <a:pt x="131980" y="29545"/>
                      <a:pt x="131980" y="65990"/>
                    </a:cubicBezTo>
                    <a:lnTo>
                      <a:pt x="131980" y="688262"/>
                    </a:lnTo>
                    <a:cubicBezTo>
                      <a:pt x="131980" y="724708"/>
                      <a:pt x="102436" y="754253"/>
                      <a:pt x="65990" y="754253"/>
                    </a:cubicBezTo>
                    <a:lnTo>
                      <a:pt x="65990" y="754253"/>
                    </a:lnTo>
                    <a:cubicBezTo>
                      <a:pt x="48489" y="754253"/>
                      <a:pt x="31704" y="747300"/>
                      <a:pt x="19328" y="734925"/>
                    </a:cubicBezTo>
                    <a:cubicBezTo>
                      <a:pt x="6953" y="722549"/>
                      <a:pt x="0" y="705764"/>
                      <a:pt x="0" y="688262"/>
                    </a:cubicBezTo>
                    <a:lnTo>
                      <a:pt x="0" y="65990"/>
                    </a:lnTo>
                    <a:cubicBezTo>
                      <a:pt x="0" y="48489"/>
                      <a:pt x="6953" y="31704"/>
                      <a:pt x="19328" y="19328"/>
                    </a:cubicBezTo>
                    <a:cubicBezTo>
                      <a:pt x="31704" y="6953"/>
                      <a:pt x="48489" y="0"/>
                      <a:pt x="65990" y="0"/>
                    </a:cubicBezTo>
                    <a:close/>
                  </a:path>
                </a:pathLst>
              </a:custGeom>
              <a:solidFill>
                <a:srgbClr val="005457">
                  <a:alpha val="28627"/>
                </a:srgbClr>
              </a:solidFill>
              <a:ln w="38100" cap="rnd">
                <a:solidFill>
                  <a:srgbClr val="000000">
                    <a:alpha val="28627"/>
                  </a:srgbClr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31980" cy="792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2162" y="0"/>
              <a:ext cx="2324732" cy="15216878"/>
              <a:chOff x="0" y="0"/>
              <a:chExt cx="115230" cy="75425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15230" cy="754253"/>
              </a:xfrm>
              <a:custGeom>
                <a:avLst/>
                <a:gdLst/>
                <a:ahLst/>
                <a:cxnLst/>
                <a:rect l="l" t="t" r="r" b="b"/>
                <a:pathLst>
                  <a:path w="115230" h="754253">
                    <a:moveTo>
                      <a:pt x="57615" y="0"/>
                    </a:moveTo>
                    <a:lnTo>
                      <a:pt x="57615" y="0"/>
                    </a:lnTo>
                    <a:cubicBezTo>
                      <a:pt x="72895" y="0"/>
                      <a:pt x="87550" y="6070"/>
                      <a:pt x="98355" y="16875"/>
                    </a:cubicBezTo>
                    <a:cubicBezTo>
                      <a:pt x="109160" y="27680"/>
                      <a:pt x="115230" y="42334"/>
                      <a:pt x="115230" y="57615"/>
                    </a:cubicBezTo>
                    <a:lnTo>
                      <a:pt x="115230" y="696638"/>
                    </a:lnTo>
                    <a:cubicBezTo>
                      <a:pt x="115230" y="728458"/>
                      <a:pt x="89435" y="754253"/>
                      <a:pt x="57615" y="754253"/>
                    </a:cubicBezTo>
                    <a:lnTo>
                      <a:pt x="57615" y="754253"/>
                    </a:lnTo>
                    <a:cubicBezTo>
                      <a:pt x="42334" y="754253"/>
                      <a:pt x="27680" y="748182"/>
                      <a:pt x="16875" y="737378"/>
                    </a:cubicBezTo>
                    <a:cubicBezTo>
                      <a:pt x="6070" y="726573"/>
                      <a:pt x="0" y="711918"/>
                      <a:pt x="0" y="696638"/>
                    </a:cubicBezTo>
                    <a:lnTo>
                      <a:pt x="0" y="57615"/>
                    </a:lnTo>
                    <a:cubicBezTo>
                      <a:pt x="0" y="25795"/>
                      <a:pt x="25795" y="0"/>
                      <a:pt x="57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15230" cy="792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793190" y="3914842"/>
            <a:ext cx="16230600" cy="6372158"/>
            <a:chOff x="0" y="0"/>
            <a:chExt cx="21640800" cy="849621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8496210"/>
              <a:chOff x="0" y="0"/>
              <a:chExt cx="4844132" cy="190181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844132" cy="1901813"/>
              </a:xfrm>
              <a:custGeom>
                <a:avLst/>
                <a:gdLst/>
                <a:ahLst/>
                <a:cxnLst/>
                <a:rect l="l" t="t" r="r" b="b"/>
                <a:pathLst>
                  <a:path w="4844132" h="1901813">
                    <a:moveTo>
                      <a:pt x="4684112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1741793"/>
                    </a:lnTo>
                    <a:lnTo>
                      <a:pt x="160020" y="1901813"/>
                    </a:lnTo>
                    <a:lnTo>
                      <a:pt x="4684112" y="1901813"/>
                    </a:lnTo>
                    <a:lnTo>
                      <a:pt x="4844132" y="1741793"/>
                    </a:lnTo>
                    <a:lnTo>
                      <a:pt x="4844132" y="160020"/>
                    </a:lnTo>
                    <a:lnTo>
                      <a:pt x="4684112" y="0"/>
                    </a:lnTo>
                    <a:close/>
                  </a:path>
                </a:pathLst>
              </a:custGeom>
              <a:solidFill>
                <a:srgbClr val="005457">
                  <a:alpha val="22745"/>
                </a:srgbClr>
              </a:solidFill>
              <a:ln cap="sq">
                <a:noFill/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63500" y="25400"/>
                <a:ext cx="4717132" cy="1812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377465" y="0"/>
              <a:ext cx="20965617" cy="8247813"/>
              <a:chOff x="0" y="0"/>
              <a:chExt cx="4692997" cy="184621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692997" cy="1846212"/>
              </a:xfrm>
              <a:custGeom>
                <a:avLst/>
                <a:gdLst/>
                <a:ahLst/>
                <a:cxnLst/>
                <a:rect l="l" t="t" r="r" b="b"/>
                <a:pathLst>
                  <a:path w="4692997" h="1846212">
                    <a:moveTo>
                      <a:pt x="4532977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1686191"/>
                    </a:lnTo>
                    <a:lnTo>
                      <a:pt x="160020" y="1846212"/>
                    </a:lnTo>
                    <a:lnTo>
                      <a:pt x="4532977" y="1846212"/>
                    </a:lnTo>
                    <a:lnTo>
                      <a:pt x="4692997" y="1686191"/>
                    </a:lnTo>
                    <a:lnTo>
                      <a:pt x="4692997" y="160020"/>
                    </a:lnTo>
                    <a:lnTo>
                      <a:pt x="4532977" y="0"/>
                    </a:lnTo>
                    <a:close/>
                  </a:path>
                </a:pathLst>
              </a:custGeom>
              <a:solidFill>
                <a:srgbClr val="DAF1F2"/>
              </a:solidFill>
              <a:ln w="38100" cap="sq">
                <a:solidFill>
                  <a:srgbClr val="005457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63500" y="25400"/>
                <a:ext cx="4565997" cy="17573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3055393" y="1933277"/>
            <a:ext cx="7315200" cy="1782249"/>
          </a:xfrm>
          <a:custGeom>
            <a:avLst/>
            <a:gdLst/>
            <a:ahLst/>
            <a:cxnLst/>
            <a:rect l="l" t="t" r="r" b="b"/>
            <a:pathLst>
              <a:path w="7315200" h="1782249">
                <a:moveTo>
                  <a:pt x="0" y="0"/>
                </a:moveTo>
                <a:lnTo>
                  <a:pt x="7315200" y="0"/>
                </a:lnTo>
                <a:lnTo>
                  <a:pt x="7315200" y="1782249"/>
                </a:lnTo>
                <a:lnTo>
                  <a:pt x="0" y="1782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1215309" y="4112319"/>
            <a:ext cx="15386361" cy="5695367"/>
          </a:xfrm>
          <a:custGeom>
            <a:avLst/>
            <a:gdLst/>
            <a:ahLst/>
            <a:cxnLst/>
            <a:rect l="l" t="t" r="r" b="b"/>
            <a:pathLst>
              <a:path w="15386361" h="5695367">
                <a:moveTo>
                  <a:pt x="0" y="0"/>
                </a:moveTo>
                <a:lnTo>
                  <a:pt x="15386361" y="0"/>
                </a:lnTo>
                <a:lnTo>
                  <a:pt x="15386361" y="5695367"/>
                </a:lnTo>
                <a:lnTo>
                  <a:pt x="0" y="56953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1468" r="-8227" b="-1034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12881949" y="-1576604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10227622" y="1025321"/>
            <a:ext cx="2827771" cy="2601550"/>
          </a:xfrm>
          <a:custGeom>
            <a:avLst/>
            <a:gdLst/>
            <a:ahLst/>
            <a:cxnLst/>
            <a:rect l="l" t="t" r="r" b="b"/>
            <a:pathLst>
              <a:path w="2827771" h="2601550">
                <a:moveTo>
                  <a:pt x="0" y="0"/>
                </a:moveTo>
                <a:lnTo>
                  <a:pt x="2827771" y="0"/>
                </a:lnTo>
                <a:lnTo>
                  <a:pt x="2827771" y="2601550"/>
                </a:lnTo>
                <a:lnTo>
                  <a:pt x="0" y="26015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2388171" y="675832"/>
            <a:ext cx="1151059" cy="1650264"/>
          </a:xfrm>
          <a:custGeom>
            <a:avLst/>
            <a:gdLst/>
            <a:ahLst/>
            <a:cxnLst/>
            <a:rect l="l" t="t" r="r" b="b"/>
            <a:pathLst>
              <a:path w="1151059" h="1650264">
                <a:moveTo>
                  <a:pt x="0" y="0"/>
                </a:moveTo>
                <a:lnTo>
                  <a:pt x="1151059" y="0"/>
                </a:lnTo>
                <a:lnTo>
                  <a:pt x="1151059" y="1650264"/>
                </a:lnTo>
                <a:lnTo>
                  <a:pt x="0" y="16502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Freeform 22"/>
          <p:cNvSpPr/>
          <p:nvPr/>
        </p:nvSpPr>
        <p:spPr>
          <a:xfrm>
            <a:off x="16880011" y="1466552"/>
            <a:ext cx="758577" cy="933451"/>
          </a:xfrm>
          <a:custGeom>
            <a:avLst/>
            <a:gdLst/>
            <a:ahLst/>
            <a:cxnLst/>
            <a:rect l="l" t="t" r="r" b="b"/>
            <a:pathLst>
              <a:path w="758577" h="933451">
                <a:moveTo>
                  <a:pt x="0" y="0"/>
                </a:moveTo>
                <a:lnTo>
                  <a:pt x="758578" y="0"/>
                </a:lnTo>
                <a:lnTo>
                  <a:pt x="758578" y="933451"/>
                </a:lnTo>
                <a:lnTo>
                  <a:pt x="0" y="9334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3" name="Freeform 23"/>
          <p:cNvSpPr/>
          <p:nvPr/>
        </p:nvSpPr>
        <p:spPr>
          <a:xfrm>
            <a:off x="14176289" y="1724924"/>
            <a:ext cx="604995" cy="813272"/>
          </a:xfrm>
          <a:custGeom>
            <a:avLst/>
            <a:gdLst/>
            <a:ahLst/>
            <a:cxnLst/>
            <a:rect l="l" t="t" r="r" b="b"/>
            <a:pathLst>
              <a:path w="604995" h="813272">
                <a:moveTo>
                  <a:pt x="0" y="0"/>
                </a:moveTo>
                <a:lnTo>
                  <a:pt x="604995" y="0"/>
                </a:lnTo>
                <a:lnTo>
                  <a:pt x="604995" y="813272"/>
                </a:lnTo>
                <a:lnTo>
                  <a:pt x="0" y="8132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Freeform 24"/>
          <p:cNvSpPr/>
          <p:nvPr/>
        </p:nvSpPr>
        <p:spPr>
          <a:xfrm>
            <a:off x="17265748" y="8482237"/>
            <a:ext cx="1022252" cy="1325449"/>
          </a:xfrm>
          <a:custGeom>
            <a:avLst/>
            <a:gdLst/>
            <a:ahLst/>
            <a:cxnLst/>
            <a:rect l="l" t="t" r="r" b="b"/>
            <a:pathLst>
              <a:path w="1022252" h="1325449">
                <a:moveTo>
                  <a:pt x="0" y="0"/>
                </a:moveTo>
                <a:lnTo>
                  <a:pt x="1022252" y="0"/>
                </a:lnTo>
                <a:lnTo>
                  <a:pt x="1022252" y="1325449"/>
                </a:lnTo>
                <a:lnTo>
                  <a:pt x="0" y="132544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5" name="TextBox 25"/>
          <p:cNvSpPr txBox="1"/>
          <p:nvPr/>
        </p:nvSpPr>
        <p:spPr>
          <a:xfrm>
            <a:off x="1543122" y="1244396"/>
            <a:ext cx="11114820" cy="688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7"/>
              </a:lnSpc>
            </a:pPr>
            <a:r>
              <a:rPr lang="en-US" sz="5984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Elfy Mikołaja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6102029" y="-4302118"/>
            <a:ext cx="1997006" cy="11562834"/>
            <a:chOff x="0" y="0"/>
            <a:chExt cx="2662675" cy="1541711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00234"/>
              <a:ext cx="2662675" cy="15216878"/>
              <a:chOff x="0" y="0"/>
              <a:chExt cx="131980" cy="75425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1980" cy="754253"/>
              </a:xfrm>
              <a:custGeom>
                <a:avLst/>
                <a:gdLst/>
                <a:ahLst/>
                <a:cxnLst/>
                <a:rect l="l" t="t" r="r" b="b"/>
                <a:pathLst>
                  <a:path w="131980" h="754253">
                    <a:moveTo>
                      <a:pt x="65990" y="0"/>
                    </a:moveTo>
                    <a:lnTo>
                      <a:pt x="65990" y="0"/>
                    </a:lnTo>
                    <a:cubicBezTo>
                      <a:pt x="102436" y="0"/>
                      <a:pt x="131980" y="29545"/>
                      <a:pt x="131980" y="65990"/>
                    </a:cubicBezTo>
                    <a:lnTo>
                      <a:pt x="131980" y="688262"/>
                    </a:lnTo>
                    <a:cubicBezTo>
                      <a:pt x="131980" y="724708"/>
                      <a:pt x="102436" y="754253"/>
                      <a:pt x="65990" y="754253"/>
                    </a:cubicBezTo>
                    <a:lnTo>
                      <a:pt x="65990" y="754253"/>
                    </a:lnTo>
                    <a:cubicBezTo>
                      <a:pt x="48489" y="754253"/>
                      <a:pt x="31704" y="747300"/>
                      <a:pt x="19328" y="734925"/>
                    </a:cubicBezTo>
                    <a:cubicBezTo>
                      <a:pt x="6953" y="722549"/>
                      <a:pt x="0" y="705764"/>
                      <a:pt x="0" y="688262"/>
                    </a:cubicBezTo>
                    <a:lnTo>
                      <a:pt x="0" y="65990"/>
                    </a:lnTo>
                    <a:cubicBezTo>
                      <a:pt x="0" y="48489"/>
                      <a:pt x="6953" y="31704"/>
                      <a:pt x="19328" y="19328"/>
                    </a:cubicBezTo>
                    <a:cubicBezTo>
                      <a:pt x="31704" y="6953"/>
                      <a:pt x="48489" y="0"/>
                      <a:pt x="65990" y="0"/>
                    </a:cubicBezTo>
                    <a:close/>
                  </a:path>
                </a:pathLst>
              </a:custGeom>
              <a:solidFill>
                <a:srgbClr val="005457">
                  <a:alpha val="28627"/>
                </a:srgbClr>
              </a:solidFill>
              <a:ln w="38100" cap="rnd">
                <a:solidFill>
                  <a:srgbClr val="000000">
                    <a:alpha val="28627"/>
                  </a:srgbClr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31980" cy="792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2162" y="0"/>
              <a:ext cx="2324732" cy="15216878"/>
              <a:chOff x="0" y="0"/>
              <a:chExt cx="115230" cy="75425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15230" cy="754253"/>
              </a:xfrm>
              <a:custGeom>
                <a:avLst/>
                <a:gdLst/>
                <a:ahLst/>
                <a:cxnLst/>
                <a:rect l="l" t="t" r="r" b="b"/>
                <a:pathLst>
                  <a:path w="115230" h="754253">
                    <a:moveTo>
                      <a:pt x="57615" y="0"/>
                    </a:moveTo>
                    <a:lnTo>
                      <a:pt x="57615" y="0"/>
                    </a:lnTo>
                    <a:cubicBezTo>
                      <a:pt x="72895" y="0"/>
                      <a:pt x="87550" y="6070"/>
                      <a:pt x="98355" y="16875"/>
                    </a:cubicBezTo>
                    <a:cubicBezTo>
                      <a:pt x="109160" y="27680"/>
                      <a:pt x="115230" y="42334"/>
                      <a:pt x="115230" y="57615"/>
                    </a:cubicBezTo>
                    <a:lnTo>
                      <a:pt x="115230" y="696638"/>
                    </a:lnTo>
                    <a:cubicBezTo>
                      <a:pt x="115230" y="728458"/>
                      <a:pt x="89435" y="754253"/>
                      <a:pt x="57615" y="754253"/>
                    </a:cubicBezTo>
                    <a:lnTo>
                      <a:pt x="57615" y="754253"/>
                    </a:lnTo>
                    <a:cubicBezTo>
                      <a:pt x="42334" y="754253"/>
                      <a:pt x="27680" y="748182"/>
                      <a:pt x="16875" y="737378"/>
                    </a:cubicBezTo>
                    <a:cubicBezTo>
                      <a:pt x="6070" y="726573"/>
                      <a:pt x="0" y="711918"/>
                      <a:pt x="0" y="696638"/>
                    </a:cubicBezTo>
                    <a:lnTo>
                      <a:pt x="0" y="57615"/>
                    </a:lnTo>
                    <a:cubicBezTo>
                      <a:pt x="0" y="25795"/>
                      <a:pt x="25795" y="0"/>
                      <a:pt x="57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15230" cy="792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793190" y="3914842"/>
            <a:ext cx="16230600" cy="6372158"/>
            <a:chOff x="0" y="0"/>
            <a:chExt cx="21640800" cy="849621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8496210"/>
              <a:chOff x="0" y="0"/>
              <a:chExt cx="4844132" cy="190181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844132" cy="1901813"/>
              </a:xfrm>
              <a:custGeom>
                <a:avLst/>
                <a:gdLst/>
                <a:ahLst/>
                <a:cxnLst/>
                <a:rect l="l" t="t" r="r" b="b"/>
                <a:pathLst>
                  <a:path w="4844132" h="1901813">
                    <a:moveTo>
                      <a:pt x="4684112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1741793"/>
                    </a:lnTo>
                    <a:lnTo>
                      <a:pt x="160020" y="1901813"/>
                    </a:lnTo>
                    <a:lnTo>
                      <a:pt x="4684112" y="1901813"/>
                    </a:lnTo>
                    <a:lnTo>
                      <a:pt x="4844132" y="1741793"/>
                    </a:lnTo>
                    <a:lnTo>
                      <a:pt x="4844132" y="160020"/>
                    </a:lnTo>
                    <a:lnTo>
                      <a:pt x="4684112" y="0"/>
                    </a:lnTo>
                    <a:close/>
                  </a:path>
                </a:pathLst>
              </a:custGeom>
              <a:solidFill>
                <a:srgbClr val="005457">
                  <a:alpha val="22745"/>
                </a:srgbClr>
              </a:solidFill>
              <a:ln cap="sq">
                <a:noFill/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63500" y="25400"/>
                <a:ext cx="4717132" cy="1812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377465" y="0"/>
              <a:ext cx="20965617" cy="8247813"/>
              <a:chOff x="0" y="0"/>
              <a:chExt cx="4692997" cy="184621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692997" cy="1846212"/>
              </a:xfrm>
              <a:custGeom>
                <a:avLst/>
                <a:gdLst/>
                <a:ahLst/>
                <a:cxnLst/>
                <a:rect l="l" t="t" r="r" b="b"/>
                <a:pathLst>
                  <a:path w="4692997" h="1846212">
                    <a:moveTo>
                      <a:pt x="4532977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1686191"/>
                    </a:lnTo>
                    <a:lnTo>
                      <a:pt x="160020" y="1846212"/>
                    </a:lnTo>
                    <a:lnTo>
                      <a:pt x="4532977" y="1846212"/>
                    </a:lnTo>
                    <a:lnTo>
                      <a:pt x="4692997" y="1686191"/>
                    </a:lnTo>
                    <a:lnTo>
                      <a:pt x="4692997" y="160020"/>
                    </a:lnTo>
                    <a:lnTo>
                      <a:pt x="4532977" y="0"/>
                    </a:lnTo>
                    <a:close/>
                  </a:path>
                </a:pathLst>
              </a:custGeom>
              <a:solidFill>
                <a:srgbClr val="DAF1F2"/>
              </a:solidFill>
              <a:ln w="38100" cap="sq">
                <a:solidFill>
                  <a:srgbClr val="005457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63500" y="25400"/>
                <a:ext cx="4565997" cy="17573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2881949" y="1586678"/>
            <a:ext cx="7315200" cy="1782249"/>
          </a:xfrm>
          <a:custGeom>
            <a:avLst/>
            <a:gdLst/>
            <a:ahLst/>
            <a:cxnLst/>
            <a:rect l="l" t="t" r="r" b="b"/>
            <a:pathLst>
              <a:path w="7315200" h="1782249">
                <a:moveTo>
                  <a:pt x="0" y="0"/>
                </a:moveTo>
                <a:lnTo>
                  <a:pt x="7315200" y="0"/>
                </a:lnTo>
                <a:lnTo>
                  <a:pt x="7315200" y="1782249"/>
                </a:lnTo>
                <a:lnTo>
                  <a:pt x="0" y="1782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2315096" y="3967873"/>
            <a:ext cx="13526172" cy="6124275"/>
          </a:xfrm>
          <a:custGeom>
            <a:avLst/>
            <a:gdLst/>
            <a:ahLst/>
            <a:cxnLst/>
            <a:rect l="l" t="t" r="r" b="b"/>
            <a:pathLst>
              <a:path w="13526172" h="6124275">
                <a:moveTo>
                  <a:pt x="0" y="0"/>
                </a:moveTo>
                <a:lnTo>
                  <a:pt x="13526172" y="0"/>
                </a:lnTo>
                <a:lnTo>
                  <a:pt x="13526172" y="6124275"/>
                </a:lnTo>
                <a:lnTo>
                  <a:pt x="0" y="61242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540" t="-9891" r="-382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162234" y="143084"/>
            <a:ext cx="1261911" cy="2672430"/>
          </a:xfrm>
          <a:custGeom>
            <a:avLst/>
            <a:gdLst/>
            <a:ahLst/>
            <a:cxnLst/>
            <a:rect l="l" t="t" r="r" b="b"/>
            <a:pathLst>
              <a:path w="1261911" h="2672430">
                <a:moveTo>
                  <a:pt x="0" y="0"/>
                </a:moveTo>
                <a:lnTo>
                  <a:pt x="1261911" y="0"/>
                </a:lnTo>
                <a:lnTo>
                  <a:pt x="1261911" y="2672430"/>
                </a:lnTo>
                <a:lnTo>
                  <a:pt x="0" y="26724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15841268" y="-68466"/>
            <a:ext cx="1591889" cy="2194333"/>
          </a:xfrm>
          <a:custGeom>
            <a:avLst/>
            <a:gdLst/>
            <a:ahLst/>
            <a:cxnLst/>
            <a:rect l="l" t="t" r="r" b="b"/>
            <a:pathLst>
              <a:path w="1591889" h="2194333">
                <a:moveTo>
                  <a:pt x="0" y="0"/>
                </a:moveTo>
                <a:lnTo>
                  <a:pt x="1591889" y="0"/>
                </a:lnTo>
                <a:lnTo>
                  <a:pt x="1591889" y="2194332"/>
                </a:lnTo>
                <a:lnTo>
                  <a:pt x="0" y="21943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5556230" y="977121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TextBox 22"/>
          <p:cNvSpPr txBox="1"/>
          <p:nvPr/>
        </p:nvSpPr>
        <p:spPr>
          <a:xfrm>
            <a:off x="1543122" y="1244396"/>
            <a:ext cx="11114820" cy="688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7"/>
              </a:lnSpc>
            </a:pPr>
            <a:r>
              <a:rPr lang="en-US" sz="5984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Elfy Mikołaja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6102029" y="-4302118"/>
            <a:ext cx="1997006" cy="11562834"/>
            <a:chOff x="0" y="0"/>
            <a:chExt cx="2662675" cy="1541711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00234"/>
              <a:ext cx="2662675" cy="15216878"/>
              <a:chOff x="0" y="0"/>
              <a:chExt cx="131980" cy="75425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1980" cy="754253"/>
              </a:xfrm>
              <a:custGeom>
                <a:avLst/>
                <a:gdLst/>
                <a:ahLst/>
                <a:cxnLst/>
                <a:rect l="l" t="t" r="r" b="b"/>
                <a:pathLst>
                  <a:path w="131980" h="754253">
                    <a:moveTo>
                      <a:pt x="65990" y="0"/>
                    </a:moveTo>
                    <a:lnTo>
                      <a:pt x="65990" y="0"/>
                    </a:lnTo>
                    <a:cubicBezTo>
                      <a:pt x="102436" y="0"/>
                      <a:pt x="131980" y="29545"/>
                      <a:pt x="131980" y="65990"/>
                    </a:cubicBezTo>
                    <a:lnTo>
                      <a:pt x="131980" y="688262"/>
                    </a:lnTo>
                    <a:cubicBezTo>
                      <a:pt x="131980" y="724708"/>
                      <a:pt x="102436" y="754253"/>
                      <a:pt x="65990" y="754253"/>
                    </a:cubicBezTo>
                    <a:lnTo>
                      <a:pt x="65990" y="754253"/>
                    </a:lnTo>
                    <a:cubicBezTo>
                      <a:pt x="48489" y="754253"/>
                      <a:pt x="31704" y="747300"/>
                      <a:pt x="19328" y="734925"/>
                    </a:cubicBezTo>
                    <a:cubicBezTo>
                      <a:pt x="6953" y="722549"/>
                      <a:pt x="0" y="705764"/>
                      <a:pt x="0" y="688262"/>
                    </a:cubicBezTo>
                    <a:lnTo>
                      <a:pt x="0" y="65990"/>
                    </a:lnTo>
                    <a:cubicBezTo>
                      <a:pt x="0" y="48489"/>
                      <a:pt x="6953" y="31704"/>
                      <a:pt x="19328" y="19328"/>
                    </a:cubicBezTo>
                    <a:cubicBezTo>
                      <a:pt x="31704" y="6953"/>
                      <a:pt x="48489" y="0"/>
                      <a:pt x="65990" y="0"/>
                    </a:cubicBezTo>
                    <a:close/>
                  </a:path>
                </a:pathLst>
              </a:custGeom>
              <a:solidFill>
                <a:srgbClr val="005457">
                  <a:alpha val="28627"/>
                </a:srgbClr>
              </a:solidFill>
              <a:ln w="38100" cap="rnd">
                <a:solidFill>
                  <a:srgbClr val="000000">
                    <a:alpha val="28627"/>
                  </a:srgbClr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31980" cy="792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2162" y="0"/>
              <a:ext cx="2324732" cy="15216878"/>
              <a:chOff x="0" y="0"/>
              <a:chExt cx="115230" cy="75425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15230" cy="754253"/>
              </a:xfrm>
              <a:custGeom>
                <a:avLst/>
                <a:gdLst/>
                <a:ahLst/>
                <a:cxnLst/>
                <a:rect l="l" t="t" r="r" b="b"/>
                <a:pathLst>
                  <a:path w="115230" h="754253">
                    <a:moveTo>
                      <a:pt x="57615" y="0"/>
                    </a:moveTo>
                    <a:lnTo>
                      <a:pt x="57615" y="0"/>
                    </a:lnTo>
                    <a:cubicBezTo>
                      <a:pt x="72895" y="0"/>
                      <a:pt x="87550" y="6070"/>
                      <a:pt x="98355" y="16875"/>
                    </a:cubicBezTo>
                    <a:cubicBezTo>
                      <a:pt x="109160" y="27680"/>
                      <a:pt x="115230" y="42334"/>
                      <a:pt x="115230" y="57615"/>
                    </a:cubicBezTo>
                    <a:lnTo>
                      <a:pt x="115230" y="696638"/>
                    </a:lnTo>
                    <a:cubicBezTo>
                      <a:pt x="115230" y="728458"/>
                      <a:pt x="89435" y="754253"/>
                      <a:pt x="57615" y="754253"/>
                    </a:cubicBezTo>
                    <a:lnTo>
                      <a:pt x="57615" y="754253"/>
                    </a:lnTo>
                    <a:cubicBezTo>
                      <a:pt x="42334" y="754253"/>
                      <a:pt x="27680" y="748182"/>
                      <a:pt x="16875" y="737378"/>
                    </a:cubicBezTo>
                    <a:cubicBezTo>
                      <a:pt x="6070" y="726573"/>
                      <a:pt x="0" y="711918"/>
                      <a:pt x="0" y="696638"/>
                    </a:cubicBezTo>
                    <a:lnTo>
                      <a:pt x="0" y="57615"/>
                    </a:lnTo>
                    <a:cubicBezTo>
                      <a:pt x="0" y="25795"/>
                      <a:pt x="25795" y="0"/>
                      <a:pt x="57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15230" cy="792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333446" y="2704595"/>
            <a:ext cx="17621108" cy="7240174"/>
            <a:chOff x="0" y="0"/>
            <a:chExt cx="23494810" cy="965356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3494810" cy="9653565"/>
              <a:chOff x="0" y="0"/>
              <a:chExt cx="4844132" cy="199036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844132" cy="1990360"/>
              </a:xfrm>
              <a:custGeom>
                <a:avLst/>
                <a:gdLst/>
                <a:ahLst/>
                <a:cxnLst/>
                <a:rect l="l" t="t" r="r" b="b"/>
                <a:pathLst>
                  <a:path w="4844132" h="1990360">
                    <a:moveTo>
                      <a:pt x="4684112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1830340"/>
                    </a:lnTo>
                    <a:lnTo>
                      <a:pt x="160020" y="1990360"/>
                    </a:lnTo>
                    <a:lnTo>
                      <a:pt x="4684112" y="1990360"/>
                    </a:lnTo>
                    <a:lnTo>
                      <a:pt x="4844132" y="1830340"/>
                    </a:lnTo>
                    <a:lnTo>
                      <a:pt x="4844132" y="160020"/>
                    </a:lnTo>
                    <a:lnTo>
                      <a:pt x="4684112" y="0"/>
                    </a:lnTo>
                    <a:close/>
                  </a:path>
                </a:pathLst>
              </a:custGeom>
              <a:solidFill>
                <a:srgbClr val="005457">
                  <a:alpha val="22745"/>
                </a:srgbClr>
              </a:solidFill>
              <a:ln cap="sq">
                <a:noFill/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63500" y="25400"/>
                <a:ext cx="4717132" cy="19014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09804" y="0"/>
              <a:ext cx="22761784" cy="9371330"/>
              <a:chOff x="0" y="0"/>
              <a:chExt cx="4692997" cy="193217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692997" cy="1932170"/>
              </a:xfrm>
              <a:custGeom>
                <a:avLst/>
                <a:gdLst/>
                <a:ahLst/>
                <a:cxnLst/>
                <a:rect l="l" t="t" r="r" b="b"/>
                <a:pathLst>
                  <a:path w="4692997" h="1932170">
                    <a:moveTo>
                      <a:pt x="4532977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1772150"/>
                    </a:lnTo>
                    <a:lnTo>
                      <a:pt x="160020" y="1932170"/>
                    </a:lnTo>
                    <a:lnTo>
                      <a:pt x="4532977" y="1932170"/>
                    </a:lnTo>
                    <a:lnTo>
                      <a:pt x="4692997" y="1772150"/>
                    </a:lnTo>
                    <a:lnTo>
                      <a:pt x="4692997" y="160020"/>
                    </a:lnTo>
                    <a:lnTo>
                      <a:pt x="4532977" y="0"/>
                    </a:lnTo>
                    <a:close/>
                  </a:path>
                </a:pathLst>
              </a:custGeom>
              <a:solidFill>
                <a:srgbClr val="DAF1F2"/>
              </a:solidFill>
              <a:ln w="38100" cap="sq">
                <a:solidFill>
                  <a:srgbClr val="005457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63500" y="25400"/>
                <a:ext cx="4565997" cy="18432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2881949" y="1586678"/>
            <a:ext cx="7315200" cy="1782249"/>
          </a:xfrm>
          <a:custGeom>
            <a:avLst/>
            <a:gdLst/>
            <a:ahLst/>
            <a:cxnLst/>
            <a:rect l="l" t="t" r="r" b="b"/>
            <a:pathLst>
              <a:path w="7315200" h="1782249">
                <a:moveTo>
                  <a:pt x="0" y="0"/>
                </a:moveTo>
                <a:lnTo>
                  <a:pt x="7315200" y="0"/>
                </a:lnTo>
                <a:lnTo>
                  <a:pt x="7315200" y="1782249"/>
                </a:lnTo>
                <a:lnTo>
                  <a:pt x="0" y="1782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829786" y="3087089"/>
            <a:ext cx="7066076" cy="5677018"/>
          </a:xfrm>
          <a:custGeom>
            <a:avLst/>
            <a:gdLst/>
            <a:ahLst/>
            <a:cxnLst/>
            <a:rect l="l" t="t" r="r" b="b"/>
            <a:pathLst>
              <a:path w="7066076" h="5677018">
                <a:moveTo>
                  <a:pt x="0" y="0"/>
                </a:moveTo>
                <a:lnTo>
                  <a:pt x="7066075" y="0"/>
                </a:lnTo>
                <a:lnTo>
                  <a:pt x="7066075" y="5677018"/>
                </a:lnTo>
                <a:lnTo>
                  <a:pt x="0" y="56770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1639" t="-4290" r="-42362" b="-457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8755973" y="2766264"/>
            <a:ext cx="6314192" cy="3558418"/>
          </a:xfrm>
          <a:custGeom>
            <a:avLst/>
            <a:gdLst/>
            <a:ahLst/>
            <a:cxnLst/>
            <a:rect l="l" t="t" r="r" b="b"/>
            <a:pathLst>
              <a:path w="6314192" h="3558418">
                <a:moveTo>
                  <a:pt x="0" y="0"/>
                </a:moveTo>
                <a:lnTo>
                  <a:pt x="6314192" y="0"/>
                </a:lnTo>
                <a:lnTo>
                  <a:pt x="6314192" y="3558418"/>
                </a:lnTo>
                <a:lnTo>
                  <a:pt x="0" y="35584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5739" t="-37017" r="-58759" b="-1057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8213042" y="6471074"/>
            <a:ext cx="7987495" cy="3202733"/>
          </a:xfrm>
          <a:custGeom>
            <a:avLst/>
            <a:gdLst/>
            <a:ahLst/>
            <a:cxnLst/>
            <a:rect l="l" t="t" r="r" b="b"/>
            <a:pathLst>
              <a:path w="7987495" h="3202733">
                <a:moveTo>
                  <a:pt x="0" y="0"/>
                </a:moveTo>
                <a:lnTo>
                  <a:pt x="7987495" y="0"/>
                </a:lnTo>
                <a:lnTo>
                  <a:pt x="7987495" y="3202733"/>
                </a:lnTo>
                <a:lnTo>
                  <a:pt x="0" y="32027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251" t="-33745" r="-27746" b="-2478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 rot="-5700033">
            <a:off x="15857975" y="4059294"/>
            <a:ext cx="2030752" cy="1721413"/>
          </a:xfrm>
          <a:custGeom>
            <a:avLst/>
            <a:gdLst/>
            <a:ahLst/>
            <a:cxnLst/>
            <a:rect l="l" t="t" r="r" b="b"/>
            <a:pathLst>
              <a:path w="2030752" h="1721413">
                <a:moveTo>
                  <a:pt x="0" y="0"/>
                </a:moveTo>
                <a:lnTo>
                  <a:pt x="2030752" y="0"/>
                </a:lnTo>
                <a:lnTo>
                  <a:pt x="2030752" y="1721413"/>
                </a:lnTo>
                <a:lnTo>
                  <a:pt x="0" y="17214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Freeform 22"/>
          <p:cNvSpPr/>
          <p:nvPr/>
        </p:nvSpPr>
        <p:spPr>
          <a:xfrm>
            <a:off x="16463356" y="0"/>
            <a:ext cx="1591889" cy="2194333"/>
          </a:xfrm>
          <a:custGeom>
            <a:avLst/>
            <a:gdLst/>
            <a:ahLst/>
            <a:cxnLst/>
            <a:rect l="l" t="t" r="r" b="b"/>
            <a:pathLst>
              <a:path w="1591889" h="2194333">
                <a:moveTo>
                  <a:pt x="0" y="0"/>
                </a:moveTo>
                <a:lnTo>
                  <a:pt x="1591888" y="0"/>
                </a:lnTo>
                <a:lnTo>
                  <a:pt x="1591888" y="2194333"/>
                </a:lnTo>
                <a:lnTo>
                  <a:pt x="0" y="21943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3" name="Freeform 23"/>
          <p:cNvSpPr/>
          <p:nvPr/>
        </p:nvSpPr>
        <p:spPr>
          <a:xfrm>
            <a:off x="10494386" y="613243"/>
            <a:ext cx="1083358" cy="1732113"/>
          </a:xfrm>
          <a:custGeom>
            <a:avLst/>
            <a:gdLst/>
            <a:ahLst/>
            <a:cxnLst/>
            <a:rect l="l" t="t" r="r" b="b"/>
            <a:pathLst>
              <a:path w="1083358" h="1732113">
                <a:moveTo>
                  <a:pt x="0" y="0"/>
                </a:moveTo>
                <a:lnTo>
                  <a:pt x="1083358" y="0"/>
                </a:lnTo>
                <a:lnTo>
                  <a:pt x="1083358" y="1732113"/>
                </a:lnTo>
                <a:lnTo>
                  <a:pt x="0" y="17321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Freeform 24"/>
          <p:cNvSpPr/>
          <p:nvPr/>
        </p:nvSpPr>
        <p:spPr>
          <a:xfrm>
            <a:off x="2348329" y="695092"/>
            <a:ext cx="1151059" cy="1650264"/>
          </a:xfrm>
          <a:custGeom>
            <a:avLst/>
            <a:gdLst/>
            <a:ahLst/>
            <a:cxnLst/>
            <a:rect l="l" t="t" r="r" b="b"/>
            <a:pathLst>
              <a:path w="1151059" h="1650264">
                <a:moveTo>
                  <a:pt x="0" y="0"/>
                </a:moveTo>
                <a:lnTo>
                  <a:pt x="1151060" y="0"/>
                </a:lnTo>
                <a:lnTo>
                  <a:pt x="1151060" y="1650264"/>
                </a:lnTo>
                <a:lnTo>
                  <a:pt x="0" y="165026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5" name="Freeform 25"/>
          <p:cNvSpPr/>
          <p:nvPr/>
        </p:nvSpPr>
        <p:spPr>
          <a:xfrm>
            <a:off x="-4909" y="7386901"/>
            <a:ext cx="2353238" cy="2557868"/>
          </a:xfrm>
          <a:custGeom>
            <a:avLst/>
            <a:gdLst/>
            <a:ahLst/>
            <a:cxnLst/>
            <a:rect l="l" t="t" r="r" b="b"/>
            <a:pathLst>
              <a:path w="2353238" h="2557868">
                <a:moveTo>
                  <a:pt x="0" y="0"/>
                </a:moveTo>
                <a:lnTo>
                  <a:pt x="2353238" y="0"/>
                </a:lnTo>
                <a:lnTo>
                  <a:pt x="2353238" y="2557867"/>
                </a:lnTo>
                <a:lnTo>
                  <a:pt x="0" y="255786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6" name="Freeform 26"/>
          <p:cNvSpPr/>
          <p:nvPr/>
        </p:nvSpPr>
        <p:spPr>
          <a:xfrm>
            <a:off x="1783005" y="8176075"/>
            <a:ext cx="5931595" cy="1768694"/>
          </a:xfrm>
          <a:custGeom>
            <a:avLst/>
            <a:gdLst/>
            <a:ahLst/>
            <a:cxnLst/>
            <a:rect l="l" t="t" r="r" b="b"/>
            <a:pathLst>
              <a:path w="5931595" h="1768694">
                <a:moveTo>
                  <a:pt x="0" y="0"/>
                </a:moveTo>
                <a:lnTo>
                  <a:pt x="5931595" y="0"/>
                </a:lnTo>
                <a:lnTo>
                  <a:pt x="5931595" y="1768693"/>
                </a:lnTo>
                <a:lnTo>
                  <a:pt x="0" y="176869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7" name="TextBox 27"/>
          <p:cNvSpPr txBox="1"/>
          <p:nvPr/>
        </p:nvSpPr>
        <p:spPr>
          <a:xfrm>
            <a:off x="1543122" y="1244396"/>
            <a:ext cx="11114820" cy="688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7"/>
              </a:lnSpc>
            </a:pPr>
            <a:r>
              <a:rPr lang="en-US" sz="5984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Elfy Mikołaja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960867" y="298726"/>
            <a:ext cx="6540789" cy="2619418"/>
          </a:xfrm>
          <a:custGeom>
            <a:avLst/>
            <a:gdLst/>
            <a:ahLst/>
            <a:cxnLst/>
            <a:rect l="l" t="t" r="r" b="b"/>
            <a:pathLst>
              <a:path w="6540789" h="2619418">
                <a:moveTo>
                  <a:pt x="0" y="0"/>
                </a:moveTo>
                <a:lnTo>
                  <a:pt x="6540789" y="0"/>
                </a:lnTo>
                <a:lnTo>
                  <a:pt x="6540789" y="2619418"/>
                </a:lnTo>
                <a:lnTo>
                  <a:pt x="0" y="26194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55" b="-1104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3516881" y="789500"/>
            <a:ext cx="3373652" cy="2999483"/>
          </a:xfrm>
          <a:custGeom>
            <a:avLst/>
            <a:gdLst/>
            <a:ahLst/>
            <a:cxnLst/>
            <a:rect l="l" t="t" r="r" b="b"/>
            <a:pathLst>
              <a:path w="3373652" h="2999483">
                <a:moveTo>
                  <a:pt x="0" y="0"/>
                </a:moveTo>
                <a:lnTo>
                  <a:pt x="3373652" y="0"/>
                </a:lnTo>
                <a:lnTo>
                  <a:pt x="3373652" y="2999483"/>
                </a:lnTo>
                <a:lnTo>
                  <a:pt x="0" y="29994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350239" y="7019522"/>
            <a:ext cx="2411983" cy="3398922"/>
          </a:xfrm>
          <a:custGeom>
            <a:avLst/>
            <a:gdLst/>
            <a:ahLst/>
            <a:cxnLst/>
            <a:rect l="l" t="t" r="r" b="b"/>
            <a:pathLst>
              <a:path w="2411983" h="3398922">
                <a:moveTo>
                  <a:pt x="0" y="0"/>
                </a:moveTo>
                <a:lnTo>
                  <a:pt x="2411982" y="0"/>
                </a:lnTo>
                <a:lnTo>
                  <a:pt x="2411982" y="3398922"/>
                </a:lnTo>
                <a:lnTo>
                  <a:pt x="0" y="33989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20" r="-302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-296093" y="-54215"/>
            <a:ext cx="3276932" cy="3325300"/>
          </a:xfrm>
          <a:custGeom>
            <a:avLst/>
            <a:gdLst/>
            <a:ahLst/>
            <a:cxnLst/>
            <a:rect l="l" t="t" r="r" b="b"/>
            <a:pathLst>
              <a:path w="3276932" h="3325300">
                <a:moveTo>
                  <a:pt x="0" y="0"/>
                </a:moveTo>
                <a:lnTo>
                  <a:pt x="3276932" y="0"/>
                </a:lnTo>
                <a:lnTo>
                  <a:pt x="3276932" y="3325300"/>
                </a:lnTo>
                <a:lnTo>
                  <a:pt x="0" y="33253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3072022" y="3618764"/>
            <a:ext cx="3956116" cy="5639536"/>
          </a:xfrm>
          <a:custGeom>
            <a:avLst/>
            <a:gdLst/>
            <a:ahLst/>
            <a:cxnLst/>
            <a:rect l="l" t="t" r="r" b="b"/>
            <a:pathLst>
              <a:path w="3956116" h="5639536">
                <a:moveTo>
                  <a:pt x="0" y="0"/>
                </a:moveTo>
                <a:lnTo>
                  <a:pt x="3956115" y="0"/>
                </a:lnTo>
                <a:lnTo>
                  <a:pt x="3956115" y="5639536"/>
                </a:lnTo>
                <a:lnTo>
                  <a:pt x="0" y="56395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3687" t="-20001" r="-30531" b="-1489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6857920" y="3909201"/>
            <a:ext cx="4779466" cy="6220642"/>
          </a:xfrm>
          <a:custGeom>
            <a:avLst/>
            <a:gdLst/>
            <a:ahLst/>
            <a:cxnLst/>
            <a:rect l="l" t="t" r="r" b="b"/>
            <a:pathLst>
              <a:path w="4779466" h="6220642">
                <a:moveTo>
                  <a:pt x="0" y="0"/>
                </a:moveTo>
                <a:lnTo>
                  <a:pt x="4779466" y="0"/>
                </a:lnTo>
                <a:lnTo>
                  <a:pt x="4779466" y="6220642"/>
                </a:lnTo>
                <a:lnTo>
                  <a:pt x="0" y="6220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475" t="-13554" r="-13899" b="-873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-5400000">
            <a:off x="667371" y="4677843"/>
            <a:ext cx="5644773" cy="3867054"/>
          </a:xfrm>
          <a:custGeom>
            <a:avLst/>
            <a:gdLst/>
            <a:ahLst/>
            <a:cxnLst/>
            <a:rect l="l" t="t" r="r" b="b"/>
            <a:pathLst>
              <a:path w="5644773" h="3867054">
                <a:moveTo>
                  <a:pt x="0" y="0"/>
                </a:moveTo>
                <a:lnTo>
                  <a:pt x="5644773" y="0"/>
                </a:lnTo>
                <a:lnTo>
                  <a:pt x="5644773" y="3867054"/>
                </a:lnTo>
                <a:lnTo>
                  <a:pt x="0" y="38670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291" t="-19121" r="-451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2980839" y="4197802"/>
            <a:ext cx="1486103" cy="1439663"/>
          </a:xfrm>
          <a:custGeom>
            <a:avLst/>
            <a:gdLst/>
            <a:ahLst/>
            <a:cxnLst/>
            <a:rect l="l" t="t" r="r" b="b"/>
            <a:pathLst>
              <a:path w="1486103" h="1439663">
                <a:moveTo>
                  <a:pt x="0" y="0"/>
                </a:moveTo>
                <a:lnTo>
                  <a:pt x="1486103" y="0"/>
                </a:lnTo>
                <a:lnTo>
                  <a:pt x="1486103" y="1439663"/>
                </a:lnTo>
                <a:lnTo>
                  <a:pt x="0" y="14396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8714788" y="4917633"/>
            <a:ext cx="1486103" cy="1439663"/>
          </a:xfrm>
          <a:custGeom>
            <a:avLst/>
            <a:gdLst/>
            <a:ahLst/>
            <a:cxnLst/>
            <a:rect l="l" t="t" r="r" b="b"/>
            <a:pathLst>
              <a:path w="1486103" h="1439663">
                <a:moveTo>
                  <a:pt x="0" y="0"/>
                </a:moveTo>
                <a:lnTo>
                  <a:pt x="1486104" y="0"/>
                </a:lnTo>
                <a:lnTo>
                  <a:pt x="1486104" y="1439663"/>
                </a:lnTo>
                <a:lnTo>
                  <a:pt x="0" y="14396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4330434" y="0"/>
            <a:ext cx="4282697" cy="4114800"/>
          </a:xfrm>
          <a:custGeom>
            <a:avLst/>
            <a:gdLst/>
            <a:ahLst/>
            <a:cxnLst/>
            <a:rect l="l" t="t" r="r" b="b"/>
            <a:pathLst>
              <a:path w="4282697" h="4114800">
                <a:moveTo>
                  <a:pt x="0" y="0"/>
                </a:moveTo>
                <a:lnTo>
                  <a:pt x="4282696" y="0"/>
                </a:lnTo>
                <a:lnTo>
                  <a:pt x="42826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3524383" y="6357296"/>
            <a:ext cx="5106665" cy="4608765"/>
          </a:xfrm>
          <a:custGeom>
            <a:avLst/>
            <a:gdLst/>
            <a:ahLst/>
            <a:cxnLst/>
            <a:rect l="l" t="t" r="r" b="b"/>
            <a:pathLst>
              <a:path w="5106665" h="4608765">
                <a:moveTo>
                  <a:pt x="0" y="0"/>
                </a:moveTo>
                <a:lnTo>
                  <a:pt x="5106665" y="0"/>
                </a:lnTo>
                <a:lnTo>
                  <a:pt x="5106665" y="4608765"/>
                </a:lnTo>
                <a:lnTo>
                  <a:pt x="0" y="460876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10402094" y="6564275"/>
            <a:ext cx="4647985" cy="4194806"/>
          </a:xfrm>
          <a:custGeom>
            <a:avLst/>
            <a:gdLst/>
            <a:ahLst/>
            <a:cxnLst/>
            <a:rect l="l" t="t" r="r" b="b"/>
            <a:pathLst>
              <a:path w="4647985" h="4194806">
                <a:moveTo>
                  <a:pt x="0" y="0"/>
                </a:moveTo>
                <a:lnTo>
                  <a:pt x="4647985" y="0"/>
                </a:lnTo>
                <a:lnTo>
                  <a:pt x="4647985" y="4194807"/>
                </a:lnTo>
                <a:lnTo>
                  <a:pt x="0" y="419480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>
            <a:off x="3524383" y="1914719"/>
            <a:ext cx="11866913" cy="1101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2"/>
              </a:lnSpc>
            </a:pPr>
            <a:r>
              <a:rPr lang="en-US" sz="9600">
                <a:solidFill>
                  <a:srgbClr val="354940"/>
                </a:solidFill>
                <a:latin typeface="Ribeye"/>
                <a:ea typeface="Ribeye"/>
                <a:cs typeface="Ribeye"/>
                <a:sym typeface="Ribeye"/>
              </a:rPr>
              <a:t>NASZE PANIE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407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3677525" y="0"/>
            <a:ext cx="12691842" cy="1695450"/>
            <a:chOff x="0" y="0"/>
            <a:chExt cx="16922457" cy="2260600"/>
          </a:xfrm>
        </p:grpSpPr>
        <p:grpSp>
          <p:nvGrpSpPr>
            <p:cNvPr id="4" name="Group 4"/>
            <p:cNvGrpSpPr/>
            <p:nvPr/>
          </p:nvGrpSpPr>
          <p:grpSpPr>
            <a:xfrm>
              <a:off x="291992" y="203200"/>
              <a:ext cx="16630465" cy="2057400"/>
              <a:chOff x="0" y="0"/>
              <a:chExt cx="3285030" cy="4064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28503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3285030" h="406400">
                    <a:moveTo>
                      <a:pt x="31656" y="0"/>
                    </a:moveTo>
                    <a:lnTo>
                      <a:pt x="3253374" y="0"/>
                    </a:lnTo>
                    <a:cubicBezTo>
                      <a:pt x="3270857" y="0"/>
                      <a:pt x="3285030" y="14173"/>
                      <a:pt x="3285030" y="31656"/>
                    </a:cubicBezTo>
                    <a:lnTo>
                      <a:pt x="3285030" y="374744"/>
                    </a:lnTo>
                    <a:cubicBezTo>
                      <a:pt x="3285030" y="392227"/>
                      <a:pt x="3270857" y="406400"/>
                      <a:pt x="3253374" y="406400"/>
                    </a:cubicBezTo>
                    <a:lnTo>
                      <a:pt x="31656" y="406400"/>
                    </a:lnTo>
                    <a:cubicBezTo>
                      <a:pt x="14173" y="406400"/>
                      <a:pt x="0" y="392227"/>
                      <a:pt x="0" y="374744"/>
                    </a:cubicBezTo>
                    <a:lnTo>
                      <a:pt x="0" y="31656"/>
                    </a:lnTo>
                    <a:cubicBezTo>
                      <a:pt x="0" y="14173"/>
                      <a:pt x="14173" y="0"/>
                      <a:pt x="31656" y="0"/>
                    </a:cubicBezTo>
                    <a:close/>
                  </a:path>
                </a:pathLst>
              </a:custGeom>
              <a:solidFill>
                <a:srgbClr val="005457">
                  <a:alpha val="30980"/>
                </a:srgbClr>
              </a:solidFill>
              <a:ln cap="rnd">
                <a:noFill/>
                <a:prstDash val="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328503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16630465" cy="2057400"/>
              <a:chOff x="0" y="0"/>
              <a:chExt cx="3285030" cy="4064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28503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3285030" h="406400">
                    <a:moveTo>
                      <a:pt x="31656" y="0"/>
                    </a:moveTo>
                    <a:lnTo>
                      <a:pt x="3253374" y="0"/>
                    </a:lnTo>
                    <a:cubicBezTo>
                      <a:pt x="3270857" y="0"/>
                      <a:pt x="3285030" y="14173"/>
                      <a:pt x="3285030" y="31656"/>
                    </a:cubicBezTo>
                    <a:lnTo>
                      <a:pt x="3285030" y="374744"/>
                    </a:lnTo>
                    <a:cubicBezTo>
                      <a:pt x="3285030" y="392227"/>
                      <a:pt x="3270857" y="406400"/>
                      <a:pt x="3253374" y="406400"/>
                    </a:cubicBezTo>
                    <a:lnTo>
                      <a:pt x="31656" y="406400"/>
                    </a:lnTo>
                    <a:cubicBezTo>
                      <a:pt x="14173" y="406400"/>
                      <a:pt x="0" y="392227"/>
                      <a:pt x="0" y="374744"/>
                    </a:cubicBezTo>
                    <a:lnTo>
                      <a:pt x="0" y="31656"/>
                    </a:lnTo>
                    <a:cubicBezTo>
                      <a:pt x="0" y="14173"/>
                      <a:pt x="14173" y="0"/>
                      <a:pt x="316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5457"/>
                </a:solidFill>
                <a:prstDash val="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328503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4482870" y="3165088"/>
            <a:ext cx="12623369" cy="6119249"/>
            <a:chOff x="0" y="0"/>
            <a:chExt cx="16831159" cy="8158999"/>
          </a:xfrm>
        </p:grpSpPr>
        <p:grpSp>
          <p:nvGrpSpPr>
            <p:cNvPr id="11" name="Group 11"/>
            <p:cNvGrpSpPr/>
            <p:nvPr/>
          </p:nvGrpSpPr>
          <p:grpSpPr>
            <a:xfrm>
              <a:off x="223597" y="187475"/>
              <a:ext cx="16607562" cy="7971524"/>
              <a:chOff x="0" y="0"/>
              <a:chExt cx="3280506" cy="157462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280506" cy="1574622"/>
              </a:xfrm>
              <a:custGeom>
                <a:avLst/>
                <a:gdLst/>
                <a:ahLst/>
                <a:cxnLst/>
                <a:rect l="l" t="t" r="r" b="b"/>
                <a:pathLst>
                  <a:path w="3280506" h="1574622">
                    <a:moveTo>
                      <a:pt x="31699" y="0"/>
                    </a:moveTo>
                    <a:lnTo>
                      <a:pt x="3248807" y="0"/>
                    </a:lnTo>
                    <a:cubicBezTo>
                      <a:pt x="3266314" y="0"/>
                      <a:pt x="3280506" y="14192"/>
                      <a:pt x="3280506" y="31699"/>
                    </a:cubicBezTo>
                    <a:lnTo>
                      <a:pt x="3280506" y="1542923"/>
                    </a:lnTo>
                    <a:cubicBezTo>
                      <a:pt x="3280506" y="1551330"/>
                      <a:pt x="3277166" y="1559393"/>
                      <a:pt x="3271221" y="1565337"/>
                    </a:cubicBezTo>
                    <a:cubicBezTo>
                      <a:pt x="3265277" y="1571282"/>
                      <a:pt x="3257214" y="1574622"/>
                      <a:pt x="3248807" y="1574622"/>
                    </a:cubicBezTo>
                    <a:lnTo>
                      <a:pt x="31699" y="1574622"/>
                    </a:lnTo>
                    <a:cubicBezTo>
                      <a:pt x="23292" y="1574622"/>
                      <a:pt x="15229" y="1571282"/>
                      <a:pt x="9285" y="1565337"/>
                    </a:cubicBezTo>
                    <a:cubicBezTo>
                      <a:pt x="3340" y="1559393"/>
                      <a:pt x="0" y="1551330"/>
                      <a:pt x="0" y="1542923"/>
                    </a:cubicBezTo>
                    <a:lnTo>
                      <a:pt x="0" y="31699"/>
                    </a:lnTo>
                    <a:cubicBezTo>
                      <a:pt x="0" y="23292"/>
                      <a:pt x="3340" y="15229"/>
                      <a:pt x="9285" y="9285"/>
                    </a:cubicBezTo>
                    <a:cubicBezTo>
                      <a:pt x="15229" y="3340"/>
                      <a:pt x="23292" y="0"/>
                      <a:pt x="31699" y="0"/>
                    </a:cubicBezTo>
                    <a:close/>
                  </a:path>
                </a:pathLst>
              </a:custGeom>
              <a:solidFill>
                <a:srgbClr val="005457">
                  <a:alpha val="29804"/>
                </a:srgbClr>
              </a:solidFill>
              <a:ln cap="rnd">
                <a:noFill/>
                <a:prstDash val="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3280506" cy="16127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16607562" cy="7971524"/>
              <a:chOff x="0" y="0"/>
              <a:chExt cx="3280506" cy="1574622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280506" cy="1574622"/>
              </a:xfrm>
              <a:custGeom>
                <a:avLst/>
                <a:gdLst/>
                <a:ahLst/>
                <a:cxnLst/>
                <a:rect l="l" t="t" r="r" b="b"/>
                <a:pathLst>
                  <a:path w="3280506" h="1574622">
                    <a:moveTo>
                      <a:pt x="31699" y="0"/>
                    </a:moveTo>
                    <a:lnTo>
                      <a:pt x="3248807" y="0"/>
                    </a:lnTo>
                    <a:cubicBezTo>
                      <a:pt x="3266314" y="0"/>
                      <a:pt x="3280506" y="14192"/>
                      <a:pt x="3280506" y="31699"/>
                    </a:cubicBezTo>
                    <a:lnTo>
                      <a:pt x="3280506" y="1542923"/>
                    </a:lnTo>
                    <a:cubicBezTo>
                      <a:pt x="3280506" y="1551330"/>
                      <a:pt x="3277166" y="1559393"/>
                      <a:pt x="3271221" y="1565337"/>
                    </a:cubicBezTo>
                    <a:cubicBezTo>
                      <a:pt x="3265277" y="1571282"/>
                      <a:pt x="3257214" y="1574622"/>
                      <a:pt x="3248807" y="1574622"/>
                    </a:cubicBezTo>
                    <a:lnTo>
                      <a:pt x="31699" y="1574622"/>
                    </a:lnTo>
                    <a:cubicBezTo>
                      <a:pt x="23292" y="1574622"/>
                      <a:pt x="15229" y="1571282"/>
                      <a:pt x="9285" y="1565337"/>
                    </a:cubicBezTo>
                    <a:cubicBezTo>
                      <a:pt x="3340" y="1559393"/>
                      <a:pt x="0" y="1551330"/>
                      <a:pt x="0" y="1542923"/>
                    </a:cubicBezTo>
                    <a:lnTo>
                      <a:pt x="0" y="31699"/>
                    </a:lnTo>
                    <a:cubicBezTo>
                      <a:pt x="0" y="23292"/>
                      <a:pt x="3340" y="15229"/>
                      <a:pt x="9285" y="9285"/>
                    </a:cubicBezTo>
                    <a:cubicBezTo>
                      <a:pt x="15229" y="3340"/>
                      <a:pt x="23292" y="0"/>
                      <a:pt x="31699" y="0"/>
                    </a:cubicBezTo>
                    <a:close/>
                  </a:path>
                </a:pathLst>
              </a:custGeom>
              <a:solidFill>
                <a:srgbClr val="DAF1F2"/>
              </a:solidFill>
              <a:ln w="38100" cap="rnd">
                <a:solidFill>
                  <a:srgbClr val="005457"/>
                </a:solidFill>
                <a:prstDash val="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3280506" cy="16127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5081254" y="4013898"/>
            <a:ext cx="1449528" cy="1449528"/>
            <a:chOff x="0" y="0"/>
            <a:chExt cx="1932704" cy="1932704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932704" cy="1932704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5457">
                  <a:alpha val="58824"/>
                </a:srgbClr>
              </a:solidFill>
              <a:ln cap="sq">
                <a:noFill/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06239" y="76200"/>
              <a:ext cx="1762966" cy="1762966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5457"/>
              </a:solidFill>
              <a:ln w="38100" cap="sq">
                <a:solidFill>
                  <a:srgbClr val="F2EDED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4" name="Freeform 24"/>
          <p:cNvSpPr/>
          <p:nvPr/>
        </p:nvSpPr>
        <p:spPr>
          <a:xfrm>
            <a:off x="5540336" y="4248901"/>
            <a:ext cx="531366" cy="830259"/>
          </a:xfrm>
          <a:custGeom>
            <a:avLst/>
            <a:gdLst/>
            <a:ahLst/>
            <a:cxnLst/>
            <a:rect l="l" t="t" r="r" b="b"/>
            <a:pathLst>
              <a:path w="531366" h="830259">
                <a:moveTo>
                  <a:pt x="0" y="0"/>
                </a:moveTo>
                <a:lnTo>
                  <a:pt x="531365" y="0"/>
                </a:lnTo>
                <a:lnTo>
                  <a:pt x="531365" y="830259"/>
                </a:lnTo>
                <a:lnTo>
                  <a:pt x="0" y="8302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25" name="Group 25"/>
          <p:cNvGrpSpPr/>
          <p:nvPr/>
        </p:nvGrpSpPr>
        <p:grpSpPr>
          <a:xfrm>
            <a:off x="10794554" y="4013898"/>
            <a:ext cx="1449528" cy="1449528"/>
            <a:chOff x="0" y="0"/>
            <a:chExt cx="1932704" cy="1932704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932704" cy="1932704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5457">
                  <a:alpha val="58824"/>
                </a:srgbClr>
              </a:solidFill>
              <a:ln cap="sq">
                <a:noFill/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06239" y="76200"/>
              <a:ext cx="1762966" cy="1762966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5457"/>
              </a:solidFill>
              <a:ln w="38100" cap="sq">
                <a:solidFill>
                  <a:srgbClr val="F2EDED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2" name="Freeform 32"/>
          <p:cNvSpPr/>
          <p:nvPr/>
        </p:nvSpPr>
        <p:spPr>
          <a:xfrm>
            <a:off x="11213368" y="4344104"/>
            <a:ext cx="611902" cy="799396"/>
          </a:xfrm>
          <a:custGeom>
            <a:avLst/>
            <a:gdLst/>
            <a:ahLst/>
            <a:cxnLst/>
            <a:rect l="l" t="t" r="r" b="b"/>
            <a:pathLst>
              <a:path w="611902" h="799396">
                <a:moveTo>
                  <a:pt x="0" y="0"/>
                </a:moveTo>
                <a:lnTo>
                  <a:pt x="611901" y="0"/>
                </a:lnTo>
                <a:lnTo>
                  <a:pt x="611901" y="799396"/>
                </a:lnTo>
                <a:lnTo>
                  <a:pt x="0" y="7993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3" name="Freeform 33"/>
          <p:cNvSpPr/>
          <p:nvPr/>
        </p:nvSpPr>
        <p:spPr>
          <a:xfrm>
            <a:off x="6847457" y="3302362"/>
            <a:ext cx="3320667" cy="5390727"/>
          </a:xfrm>
          <a:custGeom>
            <a:avLst/>
            <a:gdLst/>
            <a:ahLst/>
            <a:cxnLst/>
            <a:rect l="l" t="t" r="r" b="b"/>
            <a:pathLst>
              <a:path w="3320667" h="5390727">
                <a:moveTo>
                  <a:pt x="0" y="0"/>
                </a:moveTo>
                <a:lnTo>
                  <a:pt x="3320668" y="0"/>
                </a:lnTo>
                <a:lnTo>
                  <a:pt x="3320668" y="5390727"/>
                </a:lnTo>
                <a:lnTo>
                  <a:pt x="0" y="53907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9003" b="-763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4" name="Freeform 34"/>
          <p:cNvSpPr/>
          <p:nvPr/>
        </p:nvSpPr>
        <p:spPr>
          <a:xfrm>
            <a:off x="12427827" y="3513316"/>
            <a:ext cx="3796056" cy="4968819"/>
          </a:xfrm>
          <a:custGeom>
            <a:avLst/>
            <a:gdLst/>
            <a:ahLst/>
            <a:cxnLst/>
            <a:rect l="l" t="t" r="r" b="b"/>
            <a:pathLst>
              <a:path w="3796056" h="4968819">
                <a:moveTo>
                  <a:pt x="0" y="0"/>
                </a:moveTo>
                <a:lnTo>
                  <a:pt x="3796057" y="0"/>
                </a:lnTo>
                <a:lnTo>
                  <a:pt x="3796057" y="4968819"/>
                </a:lnTo>
                <a:lnTo>
                  <a:pt x="0" y="49688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4065" b="-3539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5" name="Freeform 35"/>
          <p:cNvSpPr/>
          <p:nvPr/>
        </p:nvSpPr>
        <p:spPr>
          <a:xfrm>
            <a:off x="5023335" y="5561328"/>
            <a:ext cx="1490747" cy="1567708"/>
          </a:xfrm>
          <a:custGeom>
            <a:avLst/>
            <a:gdLst/>
            <a:ahLst/>
            <a:cxnLst/>
            <a:rect l="l" t="t" r="r" b="b"/>
            <a:pathLst>
              <a:path w="1490747" h="1567708">
                <a:moveTo>
                  <a:pt x="0" y="0"/>
                </a:moveTo>
                <a:lnTo>
                  <a:pt x="1490747" y="0"/>
                </a:lnTo>
                <a:lnTo>
                  <a:pt x="1490747" y="1567708"/>
                </a:lnTo>
                <a:lnTo>
                  <a:pt x="0" y="15677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6" name="Freeform 36"/>
          <p:cNvSpPr/>
          <p:nvPr/>
        </p:nvSpPr>
        <p:spPr>
          <a:xfrm>
            <a:off x="10648371" y="5630840"/>
            <a:ext cx="1741896" cy="1428684"/>
          </a:xfrm>
          <a:custGeom>
            <a:avLst/>
            <a:gdLst/>
            <a:ahLst/>
            <a:cxnLst/>
            <a:rect l="l" t="t" r="r" b="b"/>
            <a:pathLst>
              <a:path w="1741896" h="1428684">
                <a:moveTo>
                  <a:pt x="0" y="0"/>
                </a:moveTo>
                <a:lnTo>
                  <a:pt x="1741895" y="0"/>
                </a:lnTo>
                <a:lnTo>
                  <a:pt x="1741895" y="1428684"/>
                </a:lnTo>
                <a:lnTo>
                  <a:pt x="0" y="14286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7" name="Freeform 37"/>
          <p:cNvSpPr/>
          <p:nvPr/>
        </p:nvSpPr>
        <p:spPr>
          <a:xfrm>
            <a:off x="4627919" y="7200900"/>
            <a:ext cx="2038563" cy="2057400"/>
          </a:xfrm>
          <a:custGeom>
            <a:avLst/>
            <a:gdLst/>
            <a:ahLst/>
            <a:cxnLst/>
            <a:rect l="l" t="t" r="r" b="b"/>
            <a:pathLst>
              <a:path w="2038563" h="2057400">
                <a:moveTo>
                  <a:pt x="0" y="0"/>
                </a:moveTo>
                <a:lnTo>
                  <a:pt x="2038563" y="0"/>
                </a:lnTo>
                <a:lnTo>
                  <a:pt x="203856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8" name="Freeform 38"/>
          <p:cNvSpPr/>
          <p:nvPr/>
        </p:nvSpPr>
        <p:spPr>
          <a:xfrm>
            <a:off x="10168125" y="7409814"/>
            <a:ext cx="2269185" cy="1639572"/>
          </a:xfrm>
          <a:custGeom>
            <a:avLst/>
            <a:gdLst/>
            <a:ahLst/>
            <a:cxnLst/>
            <a:rect l="l" t="t" r="r" b="b"/>
            <a:pathLst>
              <a:path w="2269185" h="1639572">
                <a:moveTo>
                  <a:pt x="0" y="0"/>
                </a:moveTo>
                <a:lnTo>
                  <a:pt x="2269185" y="0"/>
                </a:lnTo>
                <a:lnTo>
                  <a:pt x="2269185" y="1639572"/>
                </a:lnTo>
                <a:lnTo>
                  <a:pt x="0" y="16395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9" name="Freeform 39"/>
          <p:cNvSpPr/>
          <p:nvPr/>
        </p:nvSpPr>
        <p:spPr>
          <a:xfrm>
            <a:off x="458729" y="6621426"/>
            <a:ext cx="1491950" cy="1860708"/>
          </a:xfrm>
          <a:custGeom>
            <a:avLst/>
            <a:gdLst/>
            <a:ahLst/>
            <a:cxnLst/>
            <a:rect l="l" t="t" r="r" b="b"/>
            <a:pathLst>
              <a:path w="1491950" h="1860708">
                <a:moveTo>
                  <a:pt x="0" y="0"/>
                </a:moveTo>
                <a:lnTo>
                  <a:pt x="1491950" y="0"/>
                </a:lnTo>
                <a:lnTo>
                  <a:pt x="1491950" y="1860709"/>
                </a:lnTo>
                <a:lnTo>
                  <a:pt x="0" y="18607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0" name="Freeform 40"/>
          <p:cNvSpPr/>
          <p:nvPr/>
        </p:nvSpPr>
        <p:spPr>
          <a:xfrm>
            <a:off x="16344714" y="8138194"/>
            <a:ext cx="1829171" cy="2148806"/>
          </a:xfrm>
          <a:custGeom>
            <a:avLst/>
            <a:gdLst/>
            <a:ahLst/>
            <a:cxnLst/>
            <a:rect l="l" t="t" r="r" b="b"/>
            <a:pathLst>
              <a:path w="1829171" h="2148806">
                <a:moveTo>
                  <a:pt x="0" y="0"/>
                </a:moveTo>
                <a:lnTo>
                  <a:pt x="1829172" y="0"/>
                </a:lnTo>
                <a:lnTo>
                  <a:pt x="1829172" y="2148806"/>
                </a:lnTo>
                <a:lnTo>
                  <a:pt x="0" y="214880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1" name="Freeform 41"/>
          <p:cNvSpPr/>
          <p:nvPr/>
        </p:nvSpPr>
        <p:spPr>
          <a:xfrm>
            <a:off x="1833241" y="7551781"/>
            <a:ext cx="2468653" cy="2643813"/>
          </a:xfrm>
          <a:custGeom>
            <a:avLst/>
            <a:gdLst/>
            <a:ahLst/>
            <a:cxnLst/>
            <a:rect l="l" t="t" r="r" b="b"/>
            <a:pathLst>
              <a:path w="2468653" h="2643813">
                <a:moveTo>
                  <a:pt x="0" y="0"/>
                </a:moveTo>
                <a:lnTo>
                  <a:pt x="2468654" y="0"/>
                </a:lnTo>
                <a:lnTo>
                  <a:pt x="2468654" y="2643813"/>
                </a:lnTo>
                <a:lnTo>
                  <a:pt x="0" y="26438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2" name="TextBox 42"/>
          <p:cNvSpPr txBox="1"/>
          <p:nvPr/>
        </p:nvSpPr>
        <p:spPr>
          <a:xfrm>
            <a:off x="4112366" y="578590"/>
            <a:ext cx="12111518" cy="785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5"/>
              </a:lnSpc>
            </a:pPr>
            <a:r>
              <a:rPr lang="en-US" sz="6811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Zajęcia z gier karcianych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935003" y="3902393"/>
            <a:ext cx="7208997" cy="5355907"/>
            <a:chOff x="0" y="0"/>
            <a:chExt cx="9611995" cy="7141209"/>
          </a:xfrm>
        </p:grpSpPr>
        <p:grpSp>
          <p:nvGrpSpPr>
            <p:cNvPr id="4" name="Group 4"/>
            <p:cNvGrpSpPr/>
            <p:nvPr/>
          </p:nvGrpSpPr>
          <p:grpSpPr>
            <a:xfrm>
              <a:off x="203200" y="203200"/>
              <a:ext cx="9408795" cy="6938009"/>
              <a:chOff x="0" y="0"/>
              <a:chExt cx="1858527" cy="13704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858527" cy="1370471"/>
              </a:xfrm>
              <a:custGeom>
                <a:avLst/>
                <a:gdLst/>
                <a:ahLst/>
                <a:cxnLst/>
                <a:rect l="l" t="t" r="r" b="b"/>
                <a:pathLst>
                  <a:path w="1858527" h="1370471">
                    <a:moveTo>
                      <a:pt x="55953" y="0"/>
                    </a:moveTo>
                    <a:lnTo>
                      <a:pt x="1802574" y="0"/>
                    </a:lnTo>
                    <a:cubicBezTo>
                      <a:pt x="1817414" y="0"/>
                      <a:pt x="1831646" y="5895"/>
                      <a:pt x="1842139" y="16388"/>
                    </a:cubicBezTo>
                    <a:cubicBezTo>
                      <a:pt x="1852632" y="26881"/>
                      <a:pt x="1858527" y="41113"/>
                      <a:pt x="1858527" y="55953"/>
                    </a:cubicBezTo>
                    <a:lnTo>
                      <a:pt x="1858527" y="1314518"/>
                    </a:lnTo>
                    <a:cubicBezTo>
                      <a:pt x="1858527" y="1329358"/>
                      <a:pt x="1852632" y="1343589"/>
                      <a:pt x="1842139" y="1354083"/>
                    </a:cubicBezTo>
                    <a:cubicBezTo>
                      <a:pt x="1831646" y="1364576"/>
                      <a:pt x="1817414" y="1370471"/>
                      <a:pt x="1802574" y="1370471"/>
                    </a:cubicBezTo>
                    <a:lnTo>
                      <a:pt x="55953" y="1370471"/>
                    </a:lnTo>
                    <a:cubicBezTo>
                      <a:pt x="41113" y="1370471"/>
                      <a:pt x="26881" y="1364576"/>
                      <a:pt x="16388" y="1354083"/>
                    </a:cubicBezTo>
                    <a:cubicBezTo>
                      <a:pt x="5895" y="1343589"/>
                      <a:pt x="0" y="1329358"/>
                      <a:pt x="0" y="1314518"/>
                    </a:cubicBezTo>
                    <a:lnTo>
                      <a:pt x="0" y="55953"/>
                    </a:lnTo>
                    <a:cubicBezTo>
                      <a:pt x="0" y="41113"/>
                      <a:pt x="5895" y="26881"/>
                      <a:pt x="16388" y="16388"/>
                    </a:cubicBezTo>
                    <a:cubicBezTo>
                      <a:pt x="26881" y="5895"/>
                      <a:pt x="41113" y="0"/>
                      <a:pt x="55953" y="0"/>
                    </a:cubicBezTo>
                    <a:close/>
                  </a:path>
                </a:pathLst>
              </a:custGeom>
              <a:solidFill>
                <a:srgbClr val="005457">
                  <a:alpha val="34902"/>
                </a:srgbClr>
              </a:solidFill>
              <a:ln cap="rnd">
                <a:noFill/>
                <a:prstDash val="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858527" cy="14085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9408795" cy="6938009"/>
              <a:chOff x="0" y="0"/>
              <a:chExt cx="1858527" cy="137047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858527" cy="1370471"/>
              </a:xfrm>
              <a:custGeom>
                <a:avLst/>
                <a:gdLst/>
                <a:ahLst/>
                <a:cxnLst/>
                <a:rect l="l" t="t" r="r" b="b"/>
                <a:pathLst>
                  <a:path w="1858527" h="1370471">
                    <a:moveTo>
                      <a:pt x="55953" y="0"/>
                    </a:moveTo>
                    <a:lnTo>
                      <a:pt x="1802574" y="0"/>
                    </a:lnTo>
                    <a:cubicBezTo>
                      <a:pt x="1817414" y="0"/>
                      <a:pt x="1831646" y="5895"/>
                      <a:pt x="1842139" y="16388"/>
                    </a:cubicBezTo>
                    <a:cubicBezTo>
                      <a:pt x="1852632" y="26881"/>
                      <a:pt x="1858527" y="41113"/>
                      <a:pt x="1858527" y="55953"/>
                    </a:cubicBezTo>
                    <a:lnTo>
                      <a:pt x="1858527" y="1314518"/>
                    </a:lnTo>
                    <a:cubicBezTo>
                      <a:pt x="1858527" y="1329358"/>
                      <a:pt x="1852632" y="1343589"/>
                      <a:pt x="1842139" y="1354083"/>
                    </a:cubicBezTo>
                    <a:cubicBezTo>
                      <a:pt x="1831646" y="1364576"/>
                      <a:pt x="1817414" y="1370471"/>
                      <a:pt x="1802574" y="1370471"/>
                    </a:cubicBezTo>
                    <a:lnTo>
                      <a:pt x="55953" y="1370471"/>
                    </a:lnTo>
                    <a:cubicBezTo>
                      <a:pt x="41113" y="1370471"/>
                      <a:pt x="26881" y="1364576"/>
                      <a:pt x="16388" y="1354083"/>
                    </a:cubicBezTo>
                    <a:cubicBezTo>
                      <a:pt x="5895" y="1343589"/>
                      <a:pt x="0" y="1329358"/>
                      <a:pt x="0" y="1314518"/>
                    </a:cubicBezTo>
                    <a:lnTo>
                      <a:pt x="0" y="55953"/>
                    </a:lnTo>
                    <a:cubicBezTo>
                      <a:pt x="0" y="41113"/>
                      <a:pt x="5895" y="26881"/>
                      <a:pt x="16388" y="16388"/>
                    </a:cubicBezTo>
                    <a:cubicBezTo>
                      <a:pt x="26881" y="5895"/>
                      <a:pt x="41113" y="0"/>
                      <a:pt x="55953" y="0"/>
                    </a:cubicBezTo>
                    <a:close/>
                  </a:path>
                </a:pathLst>
              </a:custGeom>
              <a:solidFill>
                <a:srgbClr val="C9E2ED"/>
              </a:solidFill>
              <a:ln w="38100" cap="rnd">
                <a:solidFill>
                  <a:srgbClr val="005457"/>
                </a:solidFill>
                <a:prstDash val="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858527" cy="14085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4395648" y="439960"/>
            <a:ext cx="10306450" cy="2718938"/>
            <a:chOff x="0" y="0"/>
            <a:chExt cx="13741934" cy="3625250"/>
          </a:xfrm>
        </p:grpSpPr>
        <p:grpSp>
          <p:nvGrpSpPr>
            <p:cNvPr id="11" name="Group 11"/>
            <p:cNvGrpSpPr/>
            <p:nvPr/>
          </p:nvGrpSpPr>
          <p:grpSpPr>
            <a:xfrm>
              <a:off x="237113" y="325865"/>
              <a:ext cx="13504821" cy="3299385"/>
              <a:chOff x="0" y="0"/>
              <a:chExt cx="2169967" cy="53014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169967" cy="530148"/>
              </a:xfrm>
              <a:custGeom>
                <a:avLst/>
                <a:gdLst/>
                <a:ahLst/>
                <a:cxnLst/>
                <a:rect l="l" t="t" r="r" b="b"/>
                <a:pathLst>
                  <a:path w="2169967" h="530148">
                    <a:moveTo>
                      <a:pt x="47923" y="0"/>
                    </a:moveTo>
                    <a:lnTo>
                      <a:pt x="2122044" y="0"/>
                    </a:lnTo>
                    <a:cubicBezTo>
                      <a:pt x="2148511" y="0"/>
                      <a:pt x="2169967" y="21456"/>
                      <a:pt x="2169967" y="47923"/>
                    </a:cubicBezTo>
                    <a:lnTo>
                      <a:pt x="2169967" y="482226"/>
                    </a:lnTo>
                    <a:cubicBezTo>
                      <a:pt x="2169967" y="508692"/>
                      <a:pt x="2148511" y="530148"/>
                      <a:pt x="2122044" y="530148"/>
                    </a:cubicBezTo>
                    <a:lnTo>
                      <a:pt x="47923" y="530148"/>
                    </a:lnTo>
                    <a:cubicBezTo>
                      <a:pt x="21456" y="530148"/>
                      <a:pt x="0" y="508692"/>
                      <a:pt x="0" y="482226"/>
                    </a:cubicBezTo>
                    <a:lnTo>
                      <a:pt x="0" y="47923"/>
                    </a:lnTo>
                    <a:cubicBezTo>
                      <a:pt x="0" y="21456"/>
                      <a:pt x="21456" y="0"/>
                      <a:pt x="47923" y="0"/>
                    </a:cubicBezTo>
                    <a:close/>
                  </a:path>
                </a:pathLst>
              </a:custGeom>
              <a:solidFill>
                <a:srgbClr val="005457">
                  <a:alpha val="30980"/>
                </a:srgbClr>
              </a:solidFill>
              <a:ln cap="rnd">
                <a:noFill/>
                <a:prstDash val="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2169967" cy="5682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13504821" cy="3299385"/>
              <a:chOff x="0" y="0"/>
              <a:chExt cx="2169967" cy="53014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169967" cy="530148"/>
              </a:xfrm>
              <a:custGeom>
                <a:avLst/>
                <a:gdLst/>
                <a:ahLst/>
                <a:cxnLst/>
                <a:rect l="l" t="t" r="r" b="b"/>
                <a:pathLst>
                  <a:path w="2169967" h="530148">
                    <a:moveTo>
                      <a:pt x="47923" y="0"/>
                    </a:moveTo>
                    <a:lnTo>
                      <a:pt x="2122044" y="0"/>
                    </a:lnTo>
                    <a:cubicBezTo>
                      <a:pt x="2148511" y="0"/>
                      <a:pt x="2169967" y="21456"/>
                      <a:pt x="2169967" y="47923"/>
                    </a:cubicBezTo>
                    <a:lnTo>
                      <a:pt x="2169967" y="482226"/>
                    </a:lnTo>
                    <a:cubicBezTo>
                      <a:pt x="2169967" y="508692"/>
                      <a:pt x="2148511" y="530148"/>
                      <a:pt x="2122044" y="530148"/>
                    </a:cubicBezTo>
                    <a:lnTo>
                      <a:pt x="47923" y="530148"/>
                    </a:lnTo>
                    <a:cubicBezTo>
                      <a:pt x="21456" y="530148"/>
                      <a:pt x="0" y="508692"/>
                      <a:pt x="0" y="482226"/>
                    </a:cubicBezTo>
                    <a:lnTo>
                      <a:pt x="0" y="47923"/>
                    </a:lnTo>
                    <a:cubicBezTo>
                      <a:pt x="0" y="21456"/>
                      <a:pt x="21456" y="0"/>
                      <a:pt x="479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5457"/>
                </a:solidFill>
                <a:prstDash val="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2169967" cy="5682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9988283" y="3902393"/>
            <a:ext cx="7208997" cy="5355907"/>
            <a:chOff x="0" y="0"/>
            <a:chExt cx="9611995" cy="7141209"/>
          </a:xfrm>
        </p:grpSpPr>
        <p:grpSp>
          <p:nvGrpSpPr>
            <p:cNvPr id="18" name="Group 18"/>
            <p:cNvGrpSpPr/>
            <p:nvPr/>
          </p:nvGrpSpPr>
          <p:grpSpPr>
            <a:xfrm>
              <a:off x="203200" y="203200"/>
              <a:ext cx="9408795" cy="6938009"/>
              <a:chOff x="0" y="0"/>
              <a:chExt cx="1858527" cy="137047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858527" cy="1370471"/>
              </a:xfrm>
              <a:custGeom>
                <a:avLst/>
                <a:gdLst/>
                <a:ahLst/>
                <a:cxnLst/>
                <a:rect l="l" t="t" r="r" b="b"/>
                <a:pathLst>
                  <a:path w="1858527" h="1370471">
                    <a:moveTo>
                      <a:pt x="55953" y="0"/>
                    </a:moveTo>
                    <a:lnTo>
                      <a:pt x="1802574" y="0"/>
                    </a:lnTo>
                    <a:cubicBezTo>
                      <a:pt x="1817414" y="0"/>
                      <a:pt x="1831646" y="5895"/>
                      <a:pt x="1842139" y="16388"/>
                    </a:cubicBezTo>
                    <a:cubicBezTo>
                      <a:pt x="1852632" y="26881"/>
                      <a:pt x="1858527" y="41113"/>
                      <a:pt x="1858527" y="55953"/>
                    </a:cubicBezTo>
                    <a:lnTo>
                      <a:pt x="1858527" y="1314518"/>
                    </a:lnTo>
                    <a:cubicBezTo>
                      <a:pt x="1858527" y="1329358"/>
                      <a:pt x="1852632" y="1343589"/>
                      <a:pt x="1842139" y="1354083"/>
                    </a:cubicBezTo>
                    <a:cubicBezTo>
                      <a:pt x="1831646" y="1364576"/>
                      <a:pt x="1817414" y="1370471"/>
                      <a:pt x="1802574" y="1370471"/>
                    </a:cubicBezTo>
                    <a:lnTo>
                      <a:pt x="55953" y="1370471"/>
                    </a:lnTo>
                    <a:cubicBezTo>
                      <a:pt x="41113" y="1370471"/>
                      <a:pt x="26881" y="1364576"/>
                      <a:pt x="16388" y="1354083"/>
                    </a:cubicBezTo>
                    <a:cubicBezTo>
                      <a:pt x="5895" y="1343589"/>
                      <a:pt x="0" y="1329358"/>
                      <a:pt x="0" y="1314518"/>
                    </a:cubicBezTo>
                    <a:lnTo>
                      <a:pt x="0" y="55953"/>
                    </a:lnTo>
                    <a:cubicBezTo>
                      <a:pt x="0" y="41113"/>
                      <a:pt x="5895" y="26881"/>
                      <a:pt x="16388" y="16388"/>
                    </a:cubicBezTo>
                    <a:cubicBezTo>
                      <a:pt x="26881" y="5895"/>
                      <a:pt x="41113" y="0"/>
                      <a:pt x="55953" y="0"/>
                    </a:cubicBezTo>
                    <a:close/>
                  </a:path>
                </a:pathLst>
              </a:custGeom>
              <a:solidFill>
                <a:srgbClr val="005457">
                  <a:alpha val="34902"/>
                </a:srgbClr>
              </a:solidFill>
              <a:ln cap="rnd">
                <a:noFill/>
                <a:prstDash val="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1858527" cy="14085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0"/>
              <a:ext cx="9408795" cy="6938009"/>
              <a:chOff x="0" y="0"/>
              <a:chExt cx="1858527" cy="137047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858527" cy="1370471"/>
              </a:xfrm>
              <a:custGeom>
                <a:avLst/>
                <a:gdLst/>
                <a:ahLst/>
                <a:cxnLst/>
                <a:rect l="l" t="t" r="r" b="b"/>
                <a:pathLst>
                  <a:path w="1858527" h="1370471">
                    <a:moveTo>
                      <a:pt x="55953" y="0"/>
                    </a:moveTo>
                    <a:lnTo>
                      <a:pt x="1802574" y="0"/>
                    </a:lnTo>
                    <a:cubicBezTo>
                      <a:pt x="1817414" y="0"/>
                      <a:pt x="1831646" y="5895"/>
                      <a:pt x="1842139" y="16388"/>
                    </a:cubicBezTo>
                    <a:cubicBezTo>
                      <a:pt x="1852632" y="26881"/>
                      <a:pt x="1858527" y="41113"/>
                      <a:pt x="1858527" y="55953"/>
                    </a:cubicBezTo>
                    <a:lnTo>
                      <a:pt x="1858527" y="1314518"/>
                    </a:lnTo>
                    <a:cubicBezTo>
                      <a:pt x="1858527" y="1329358"/>
                      <a:pt x="1852632" y="1343589"/>
                      <a:pt x="1842139" y="1354083"/>
                    </a:cubicBezTo>
                    <a:cubicBezTo>
                      <a:pt x="1831646" y="1364576"/>
                      <a:pt x="1817414" y="1370471"/>
                      <a:pt x="1802574" y="1370471"/>
                    </a:cubicBezTo>
                    <a:lnTo>
                      <a:pt x="55953" y="1370471"/>
                    </a:lnTo>
                    <a:cubicBezTo>
                      <a:pt x="41113" y="1370471"/>
                      <a:pt x="26881" y="1364576"/>
                      <a:pt x="16388" y="1354083"/>
                    </a:cubicBezTo>
                    <a:cubicBezTo>
                      <a:pt x="5895" y="1343589"/>
                      <a:pt x="0" y="1329358"/>
                      <a:pt x="0" y="1314518"/>
                    </a:cubicBezTo>
                    <a:lnTo>
                      <a:pt x="0" y="55953"/>
                    </a:lnTo>
                    <a:cubicBezTo>
                      <a:pt x="0" y="41113"/>
                      <a:pt x="5895" y="26881"/>
                      <a:pt x="16388" y="16388"/>
                    </a:cubicBezTo>
                    <a:cubicBezTo>
                      <a:pt x="26881" y="5895"/>
                      <a:pt x="41113" y="0"/>
                      <a:pt x="55953" y="0"/>
                    </a:cubicBezTo>
                    <a:close/>
                  </a:path>
                </a:pathLst>
              </a:custGeom>
              <a:solidFill>
                <a:srgbClr val="C9E2ED"/>
              </a:solidFill>
              <a:ln w="38100" cap="rnd">
                <a:solidFill>
                  <a:srgbClr val="005457"/>
                </a:solidFill>
                <a:prstDash val="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1858527" cy="14085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4" name="Freeform 24"/>
          <p:cNvSpPr/>
          <p:nvPr/>
        </p:nvSpPr>
        <p:spPr>
          <a:xfrm rot="-5400000">
            <a:off x="11010999" y="3575126"/>
            <a:ext cx="5163565" cy="5988947"/>
          </a:xfrm>
          <a:custGeom>
            <a:avLst/>
            <a:gdLst/>
            <a:ahLst/>
            <a:cxnLst/>
            <a:rect l="l" t="t" r="r" b="b"/>
            <a:pathLst>
              <a:path w="5163565" h="5988947">
                <a:moveTo>
                  <a:pt x="0" y="0"/>
                </a:moveTo>
                <a:lnTo>
                  <a:pt x="5163565" y="0"/>
                </a:lnTo>
                <a:lnTo>
                  <a:pt x="5163565" y="5988946"/>
                </a:lnTo>
                <a:lnTo>
                  <a:pt x="0" y="59889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2258" r="-4500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5" name="Freeform 25"/>
          <p:cNvSpPr/>
          <p:nvPr/>
        </p:nvSpPr>
        <p:spPr>
          <a:xfrm>
            <a:off x="2300146" y="4108084"/>
            <a:ext cx="6478711" cy="4923030"/>
          </a:xfrm>
          <a:custGeom>
            <a:avLst/>
            <a:gdLst/>
            <a:ahLst/>
            <a:cxnLst/>
            <a:rect l="l" t="t" r="r" b="b"/>
            <a:pathLst>
              <a:path w="6478711" h="4923030">
                <a:moveTo>
                  <a:pt x="0" y="0"/>
                </a:moveTo>
                <a:lnTo>
                  <a:pt x="6478711" y="0"/>
                </a:lnTo>
                <a:lnTo>
                  <a:pt x="6478711" y="4923030"/>
                </a:lnTo>
                <a:lnTo>
                  <a:pt x="0" y="492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7703" t="-32292" r="-552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6" name="Freeform 26"/>
          <p:cNvSpPr/>
          <p:nvPr/>
        </p:nvSpPr>
        <p:spPr>
          <a:xfrm>
            <a:off x="14829743" y="956680"/>
            <a:ext cx="3458257" cy="1339289"/>
          </a:xfrm>
          <a:custGeom>
            <a:avLst/>
            <a:gdLst/>
            <a:ahLst/>
            <a:cxnLst/>
            <a:rect l="l" t="t" r="r" b="b"/>
            <a:pathLst>
              <a:path w="3458257" h="1339289">
                <a:moveTo>
                  <a:pt x="0" y="0"/>
                </a:moveTo>
                <a:lnTo>
                  <a:pt x="3458257" y="0"/>
                </a:lnTo>
                <a:lnTo>
                  <a:pt x="3458257" y="1339289"/>
                </a:lnTo>
                <a:lnTo>
                  <a:pt x="0" y="13392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7" name="Freeform 27"/>
          <p:cNvSpPr/>
          <p:nvPr/>
        </p:nvSpPr>
        <p:spPr>
          <a:xfrm rot="2943452">
            <a:off x="1792387" y="-4473"/>
            <a:ext cx="1398226" cy="3090002"/>
          </a:xfrm>
          <a:custGeom>
            <a:avLst/>
            <a:gdLst/>
            <a:ahLst/>
            <a:cxnLst/>
            <a:rect l="l" t="t" r="r" b="b"/>
            <a:pathLst>
              <a:path w="1398226" h="3090002">
                <a:moveTo>
                  <a:pt x="0" y="0"/>
                </a:moveTo>
                <a:lnTo>
                  <a:pt x="1398226" y="0"/>
                </a:lnTo>
                <a:lnTo>
                  <a:pt x="1398226" y="3090002"/>
                </a:lnTo>
                <a:lnTo>
                  <a:pt x="0" y="3090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8" name="Freeform 28"/>
          <p:cNvSpPr/>
          <p:nvPr/>
        </p:nvSpPr>
        <p:spPr>
          <a:xfrm>
            <a:off x="11078" y="8342440"/>
            <a:ext cx="2035244" cy="1831719"/>
          </a:xfrm>
          <a:custGeom>
            <a:avLst/>
            <a:gdLst/>
            <a:ahLst/>
            <a:cxnLst/>
            <a:rect l="l" t="t" r="r" b="b"/>
            <a:pathLst>
              <a:path w="2035244" h="1831719">
                <a:moveTo>
                  <a:pt x="0" y="0"/>
                </a:moveTo>
                <a:lnTo>
                  <a:pt x="2035244" y="0"/>
                </a:lnTo>
                <a:lnTo>
                  <a:pt x="2035244" y="1831720"/>
                </a:lnTo>
                <a:lnTo>
                  <a:pt x="0" y="1831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9" name="TextBox 29"/>
          <p:cNvSpPr txBox="1"/>
          <p:nvPr/>
        </p:nvSpPr>
        <p:spPr>
          <a:xfrm>
            <a:off x="5228064" y="860801"/>
            <a:ext cx="8641618" cy="1732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3"/>
              </a:lnSpc>
            </a:pPr>
            <a:r>
              <a:rPr lang="en-US" sz="6730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Być życzliwym  to znaczy...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935631" y="3515891"/>
            <a:ext cx="7208997" cy="5355907"/>
            <a:chOff x="0" y="0"/>
            <a:chExt cx="9611995" cy="7141209"/>
          </a:xfrm>
        </p:grpSpPr>
        <p:grpSp>
          <p:nvGrpSpPr>
            <p:cNvPr id="4" name="Group 4"/>
            <p:cNvGrpSpPr/>
            <p:nvPr/>
          </p:nvGrpSpPr>
          <p:grpSpPr>
            <a:xfrm>
              <a:off x="203200" y="203200"/>
              <a:ext cx="9408795" cy="6938009"/>
              <a:chOff x="0" y="0"/>
              <a:chExt cx="1858527" cy="13704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858527" cy="1370471"/>
              </a:xfrm>
              <a:custGeom>
                <a:avLst/>
                <a:gdLst/>
                <a:ahLst/>
                <a:cxnLst/>
                <a:rect l="l" t="t" r="r" b="b"/>
                <a:pathLst>
                  <a:path w="1858527" h="1370471">
                    <a:moveTo>
                      <a:pt x="55953" y="0"/>
                    </a:moveTo>
                    <a:lnTo>
                      <a:pt x="1802574" y="0"/>
                    </a:lnTo>
                    <a:cubicBezTo>
                      <a:pt x="1817414" y="0"/>
                      <a:pt x="1831646" y="5895"/>
                      <a:pt x="1842139" y="16388"/>
                    </a:cubicBezTo>
                    <a:cubicBezTo>
                      <a:pt x="1852632" y="26881"/>
                      <a:pt x="1858527" y="41113"/>
                      <a:pt x="1858527" y="55953"/>
                    </a:cubicBezTo>
                    <a:lnTo>
                      <a:pt x="1858527" y="1314518"/>
                    </a:lnTo>
                    <a:cubicBezTo>
                      <a:pt x="1858527" y="1329358"/>
                      <a:pt x="1852632" y="1343589"/>
                      <a:pt x="1842139" y="1354083"/>
                    </a:cubicBezTo>
                    <a:cubicBezTo>
                      <a:pt x="1831646" y="1364576"/>
                      <a:pt x="1817414" y="1370471"/>
                      <a:pt x="1802574" y="1370471"/>
                    </a:cubicBezTo>
                    <a:lnTo>
                      <a:pt x="55953" y="1370471"/>
                    </a:lnTo>
                    <a:cubicBezTo>
                      <a:pt x="41113" y="1370471"/>
                      <a:pt x="26881" y="1364576"/>
                      <a:pt x="16388" y="1354083"/>
                    </a:cubicBezTo>
                    <a:cubicBezTo>
                      <a:pt x="5895" y="1343589"/>
                      <a:pt x="0" y="1329358"/>
                      <a:pt x="0" y="1314518"/>
                    </a:cubicBezTo>
                    <a:lnTo>
                      <a:pt x="0" y="55953"/>
                    </a:lnTo>
                    <a:cubicBezTo>
                      <a:pt x="0" y="41113"/>
                      <a:pt x="5895" y="26881"/>
                      <a:pt x="16388" y="16388"/>
                    </a:cubicBezTo>
                    <a:cubicBezTo>
                      <a:pt x="26881" y="5895"/>
                      <a:pt x="41113" y="0"/>
                      <a:pt x="55953" y="0"/>
                    </a:cubicBezTo>
                    <a:close/>
                  </a:path>
                </a:pathLst>
              </a:custGeom>
              <a:solidFill>
                <a:srgbClr val="005457">
                  <a:alpha val="34902"/>
                </a:srgbClr>
              </a:solidFill>
              <a:ln cap="rnd">
                <a:noFill/>
                <a:prstDash val="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858527" cy="14085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9408795" cy="6938009"/>
              <a:chOff x="0" y="0"/>
              <a:chExt cx="1858527" cy="137047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858527" cy="1370471"/>
              </a:xfrm>
              <a:custGeom>
                <a:avLst/>
                <a:gdLst/>
                <a:ahLst/>
                <a:cxnLst/>
                <a:rect l="l" t="t" r="r" b="b"/>
                <a:pathLst>
                  <a:path w="1858527" h="1370471">
                    <a:moveTo>
                      <a:pt x="55953" y="0"/>
                    </a:moveTo>
                    <a:lnTo>
                      <a:pt x="1802574" y="0"/>
                    </a:lnTo>
                    <a:cubicBezTo>
                      <a:pt x="1817414" y="0"/>
                      <a:pt x="1831646" y="5895"/>
                      <a:pt x="1842139" y="16388"/>
                    </a:cubicBezTo>
                    <a:cubicBezTo>
                      <a:pt x="1852632" y="26881"/>
                      <a:pt x="1858527" y="41113"/>
                      <a:pt x="1858527" y="55953"/>
                    </a:cubicBezTo>
                    <a:lnTo>
                      <a:pt x="1858527" y="1314518"/>
                    </a:lnTo>
                    <a:cubicBezTo>
                      <a:pt x="1858527" y="1329358"/>
                      <a:pt x="1852632" y="1343589"/>
                      <a:pt x="1842139" y="1354083"/>
                    </a:cubicBezTo>
                    <a:cubicBezTo>
                      <a:pt x="1831646" y="1364576"/>
                      <a:pt x="1817414" y="1370471"/>
                      <a:pt x="1802574" y="1370471"/>
                    </a:cubicBezTo>
                    <a:lnTo>
                      <a:pt x="55953" y="1370471"/>
                    </a:lnTo>
                    <a:cubicBezTo>
                      <a:pt x="41113" y="1370471"/>
                      <a:pt x="26881" y="1364576"/>
                      <a:pt x="16388" y="1354083"/>
                    </a:cubicBezTo>
                    <a:cubicBezTo>
                      <a:pt x="5895" y="1343589"/>
                      <a:pt x="0" y="1329358"/>
                      <a:pt x="0" y="1314518"/>
                    </a:cubicBezTo>
                    <a:lnTo>
                      <a:pt x="0" y="55953"/>
                    </a:lnTo>
                    <a:cubicBezTo>
                      <a:pt x="0" y="41113"/>
                      <a:pt x="5895" y="26881"/>
                      <a:pt x="16388" y="16388"/>
                    </a:cubicBezTo>
                    <a:cubicBezTo>
                      <a:pt x="26881" y="5895"/>
                      <a:pt x="41113" y="0"/>
                      <a:pt x="55953" y="0"/>
                    </a:cubicBezTo>
                    <a:close/>
                  </a:path>
                </a:pathLst>
              </a:custGeom>
              <a:solidFill>
                <a:srgbClr val="DAF1F2"/>
              </a:solidFill>
              <a:ln w="38100" cap="rnd">
                <a:solidFill>
                  <a:srgbClr val="005457"/>
                </a:solidFill>
                <a:prstDash val="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858527" cy="14085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4395648" y="439960"/>
            <a:ext cx="10306450" cy="2718938"/>
            <a:chOff x="0" y="0"/>
            <a:chExt cx="13741934" cy="3625250"/>
          </a:xfrm>
        </p:grpSpPr>
        <p:grpSp>
          <p:nvGrpSpPr>
            <p:cNvPr id="11" name="Group 11"/>
            <p:cNvGrpSpPr/>
            <p:nvPr/>
          </p:nvGrpSpPr>
          <p:grpSpPr>
            <a:xfrm>
              <a:off x="237113" y="325865"/>
              <a:ext cx="13504821" cy="3299385"/>
              <a:chOff x="0" y="0"/>
              <a:chExt cx="2169967" cy="53014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169967" cy="530148"/>
              </a:xfrm>
              <a:custGeom>
                <a:avLst/>
                <a:gdLst/>
                <a:ahLst/>
                <a:cxnLst/>
                <a:rect l="l" t="t" r="r" b="b"/>
                <a:pathLst>
                  <a:path w="2169967" h="530148">
                    <a:moveTo>
                      <a:pt x="47923" y="0"/>
                    </a:moveTo>
                    <a:lnTo>
                      <a:pt x="2122044" y="0"/>
                    </a:lnTo>
                    <a:cubicBezTo>
                      <a:pt x="2148511" y="0"/>
                      <a:pt x="2169967" y="21456"/>
                      <a:pt x="2169967" y="47923"/>
                    </a:cubicBezTo>
                    <a:lnTo>
                      <a:pt x="2169967" y="482226"/>
                    </a:lnTo>
                    <a:cubicBezTo>
                      <a:pt x="2169967" y="508692"/>
                      <a:pt x="2148511" y="530148"/>
                      <a:pt x="2122044" y="530148"/>
                    </a:cubicBezTo>
                    <a:lnTo>
                      <a:pt x="47923" y="530148"/>
                    </a:lnTo>
                    <a:cubicBezTo>
                      <a:pt x="21456" y="530148"/>
                      <a:pt x="0" y="508692"/>
                      <a:pt x="0" y="482226"/>
                    </a:cubicBezTo>
                    <a:lnTo>
                      <a:pt x="0" y="47923"/>
                    </a:lnTo>
                    <a:cubicBezTo>
                      <a:pt x="0" y="21456"/>
                      <a:pt x="21456" y="0"/>
                      <a:pt x="47923" y="0"/>
                    </a:cubicBezTo>
                    <a:close/>
                  </a:path>
                </a:pathLst>
              </a:custGeom>
              <a:solidFill>
                <a:srgbClr val="005457">
                  <a:alpha val="30980"/>
                </a:srgbClr>
              </a:solidFill>
              <a:ln cap="rnd">
                <a:noFill/>
                <a:prstDash val="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2169967" cy="5682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13504821" cy="3299385"/>
              <a:chOff x="0" y="0"/>
              <a:chExt cx="2169967" cy="53014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169967" cy="530148"/>
              </a:xfrm>
              <a:custGeom>
                <a:avLst/>
                <a:gdLst/>
                <a:ahLst/>
                <a:cxnLst/>
                <a:rect l="l" t="t" r="r" b="b"/>
                <a:pathLst>
                  <a:path w="2169967" h="530148">
                    <a:moveTo>
                      <a:pt x="47923" y="0"/>
                    </a:moveTo>
                    <a:lnTo>
                      <a:pt x="2122044" y="0"/>
                    </a:lnTo>
                    <a:cubicBezTo>
                      <a:pt x="2148511" y="0"/>
                      <a:pt x="2169967" y="21456"/>
                      <a:pt x="2169967" y="47923"/>
                    </a:cubicBezTo>
                    <a:lnTo>
                      <a:pt x="2169967" y="482226"/>
                    </a:lnTo>
                    <a:cubicBezTo>
                      <a:pt x="2169967" y="508692"/>
                      <a:pt x="2148511" y="530148"/>
                      <a:pt x="2122044" y="530148"/>
                    </a:cubicBezTo>
                    <a:lnTo>
                      <a:pt x="47923" y="530148"/>
                    </a:lnTo>
                    <a:cubicBezTo>
                      <a:pt x="21456" y="530148"/>
                      <a:pt x="0" y="508692"/>
                      <a:pt x="0" y="482226"/>
                    </a:cubicBezTo>
                    <a:lnTo>
                      <a:pt x="0" y="47923"/>
                    </a:lnTo>
                    <a:cubicBezTo>
                      <a:pt x="0" y="21456"/>
                      <a:pt x="21456" y="0"/>
                      <a:pt x="479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5457"/>
                </a:solidFill>
                <a:prstDash val="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2169967" cy="5682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9988283" y="3902393"/>
            <a:ext cx="7208997" cy="5355907"/>
            <a:chOff x="0" y="0"/>
            <a:chExt cx="9611995" cy="7141209"/>
          </a:xfrm>
        </p:grpSpPr>
        <p:grpSp>
          <p:nvGrpSpPr>
            <p:cNvPr id="18" name="Group 18"/>
            <p:cNvGrpSpPr/>
            <p:nvPr/>
          </p:nvGrpSpPr>
          <p:grpSpPr>
            <a:xfrm>
              <a:off x="203200" y="203200"/>
              <a:ext cx="9408795" cy="6938009"/>
              <a:chOff x="0" y="0"/>
              <a:chExt cx="1858527" cy="137047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858527" cy="1370471"/>
              </a:xfrm>
              <a:custGeom>
                <a:avLst/>
                <a:gdLst/>
                <a:ahLst/>
                <a:cxnLst/>
                <a:rect l="l" t="t" r="r" b="b"/>
                <a:pathLst>
                  <a:path w="1858527" h="1370471">
                    <a:moveTo>
                      <a:pt x="55953" y="0"/>
                    </a:moveTo>
                    <a:lnTo>
                      <a:pt x="1802574" y="0"/>
                    </a:lnTo>
                    <a:cubicBezTo>
                      <a:pt x="1817414" y="0"/>
                      <a:pt x="1831646" y="5895"/>
                      <a:pt x="1842139" y="16388"/>
                    </a:cubicBezTo>
                    <a:cubicBezTo>
                      <a:pt x="1852632" y="26881"/>
                      <a:pt x="1858527" y="41113"/>
                      <a:pt x="1858527" y="55953"/>
                    </a:cubicBezTo>
                    <a:lnTo>
                      <a:pt x="1858527" y="1314518"/>
                    </a:lnTo>
                    <a:cubicBezTo>
                      <a:pt x="1858527" y="1329358"/>
                      <a:pt x="1852632" y="1343589"/>
                      <a:pt x="1842139" y="1354083"/>
                    </a:cubicBezTo>
                    <a:cubicBezTo>
                      <a:pt x="1831646" y="1364576"/>
                      <a:pt x="1817414" y="1370471"/>
                      <a:pt x="1802574" y="1370471"/>
                    </a:cubicBezTo>
                    <a:lnTo>
                      <a:pt x="55953" y="1370471"/>
                    </a:lnTo>
                    <a:cubicBezTo>
                      <a:pt x="41113" y="1370471"/>
                      <a:pt x="26881" y="1364576"/>
                      <a:pt x="16388" y="1354083"/>
                    </a:cubicBezTo>
                    <a:cubicBezTo>
                      <a:pt x="5895" y="1343589"/>
                      <a:pt x="0" y="1329358"/>
                      <a:pt x="0" y="1314518"/>
                    </a:cubicBezTo>
                    <a:lnTo>
                      <a:pt x="0" y="55953"/>
                    </a:lnTo>
                    <a:cubicBezTo>
                      <a:pt x="0" y="41113"/>
                      <a:pt x="5895" y="26881"/>
                      <a:pt x="16388" y="16388"/>
                    </a:cubicBezTo>
                    <a:cubicBezTo>
                      <a:pt x="26881" y="5895"/>
                      <a:pt x="41113" y="0"/>
                      <a:pt x="55953" y="0"/>
                    </a:cubicBezTo>
                    <a:close/>
                  </a:path>
                </a:pathLst>
              </a:custGeom>
              <a:solidFill>
                <a:srgbClr val="005457">
                  <a:alpha val="34902"/>
                </a:srgbClr>
              </a:solidFill>
              <a:ln cap="rnd">
                <a:noFill/>
                <a:prstDash val="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1858527" cy="14085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0" y="0"/>
              <a:ext cx="9408795" cy="6938009"/>
              <a:chOff x="0" y="0"/>
              <a:chExt cx="1858527" cy="137047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858527" cy="1370471"/>
              </a:xfrm>
              <a:custGeom>
                <a:avLst/>
                <a:gdLst/>
                <a:ahLst/>
                <a:cxnLst/>
                <a:rect l="l" t="t" r="r" b="b"/>
                <a:pathLst>
                  <a:path w="1858527" h="1370471">
                    <a:moveTo>
                      <a:pt x="55953" y="0"/>
                    </a:moveTo>
                    <a:lnTo>
                      <a:pt x="1802574" y="0"/>
                    </a:lnTo>
                    <a:cubicBezTo>
                      <a:pt x="1817414" y="0"/>
                      <a:pt x="1831646" y="5895"/>
                      <a:pt x="1842139" y="16388"/>
                    </a:cubicBezTo>
                    <a:cubicBezTo>
                      <a:pt x="1852632" y="26881"/>
                      <a:pt x="1858527" y="41113"/>
                      <a:pt x="1858527" y="55953"/>
                    </a:cubicBezTo>
                    <a:lnTo>
                      <a:pt x="1858527" y="1314518"/>
                    </a:lnTo>
                    <a:cubicBezTo>
                      <a:pt x="1858527" y="1329358"/>
                      <a:pt x="1852632" y="1343589"/>
                      <a:pt x="1842139" y="1354083"/>
                    </a:cubicBezTo>
                    <a:cubicBezTo>
                      <a:pt x="1831646" y="1364576"/>
                      <a:pt x="1817414" y="1370471"/>
                      <a:pt x="1802574" y="1370471"/>
                    </a:cubicBezTo>
                    <a:lnTo>
                      <a:pt x="55953" y="1370471"/>
                    </a:lnTo>
                    <a:cubicBezTo>
                      <a:pt x="41113" y="1370471"/>
                      <a:pt x="26881" y="1364576"/>
                      <a:pt x="16388" y="1354083"/>
                    </a:cubicBezTo>
                    <a:cubicBezTo>
                      <a:pt x="5895" y="1343589"/>
                      <a:pt x="0" y="1329358"/>
                      <a:pt x="0" y="1314518"/>
                    </a:cubicBezTo>
                    <a:lnTo>
                      <a:pt x="0" y="55953"/>
                    </a:lnTo>
                    <a:cubicBezTo>
                      <a:pt x="0" y="41113"/>
                      <a:pt x="5895" y="26881"/>
                      <a:pt x="16388" y="16388"/>
                    </a:cubicBezTo>
                    <a:cubicBezTo>
                      <a:pt x="26881" y="5895"/>
                      <a:pt x="41113" y="0"/>
                      <a:pt x="55953" y="0"/>
                    </a:cubicBezTo>
                    <a:close/>
                  </a:path>
                </a:pathLst>
              </a:custGeom>
              <a:solidFill>
                <a:srgbClr val="DAF1F2"/>
              </a:solidFill>
              <a:ln w="38100" cap="rnd">
                <a:solidFill>
                  <a:srgbClr val="005457"/>
                </a:solidFill>
                <a:prstDash val="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1858527" cy="14085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4" name="Freeform 24"/>
          <p:cNvSpPr/>
          <p:nvPr/>
        </p:nvSpPr>
        <p:spPr>
          <a:xfrm>
            <a:off x="2204374" y="3756104"/>
            <a:ext cx="6667165" cy="4875482"/>
          </a:xfrm>
          <a:custGeom>
            <a:avLst/>
            <a:gdLst/>
            <a:ahLst/>
            <a:cxnLst/>
            <a:rect l="l" t="t" r="r" b="b"/>
            <a:pathLst>
              <a:path w="6667165" h="4875482">
                <a:moveTo>
                  <a:pt x="0" y="0"/>
                </a:moveTo>
                <a:lnTo>
                  <a:pt x="6667165" y="0"/>
                </a:lnTo>
                <a:lnTo>
                  <a:pt x="6667165" y="4875482"/>
                </a:lnTo>
                <a:lnTo>
                  <a:pt x="0" y="48754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0778" b="-13254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5" name="Freeform 25"/>
          <p:cNvSpPr/>
          <p:nvPr/>
        </p:nvSpPr>
        <p:spPr>
          <a:xfrm>
            <a:off x="11602961" y="4049904"/>
            <a:ext cx="3979641" cy="4875482"/>
          </a:xfrm>
          <a:custGeom>
            <a:avLst/>
            <a:gdLst/>
            <a:ahLst/>
            <a:cxnLst/>
            <a:rect l="l" t="t" r="r" b="b"/>
            <a:pathLst>
              <a:path w="3979641" h="4875482">
                <a:moveTo>
                  <a:pt x="0" y="0"/>
                </a:moveTo>
                <a:lnTo>
                  <a:pt x="3979641" y="0"/>
                </a:lnTo>
                <a:lnTo>
                  <a:pt x="3979641" y="4875482"/>
                </a:lnTo>
                <a:lnTo>
                  <a:pt x="0" y="4875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2802" b="-3825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6" name="Freeform 26"/>
          <p:cNvSpPr/>
          <p:nvPr/>
        </p:nvSpPr>
        <p:spPr>
          <a:xfrm>
            <a:off x="475245" y="736976"/>
            <a:ext cx="3458257" cy="1339289"/>
          </a:xfrm>
          <a:custGeom>
            <a:avLst/>
            <a:gdLst/>
            <a:ahLst/>
            <a:cxnLst/>
            <a:rect l="l" t="t" r="r" b="b"/>
            <a:pathLst>
              <a:path w="3458257" h="1339289">
                <a:moveTo>
                  <a:pt x="0" y="0"/>
                </a:moveTo>
                <a:lnTo>
                  <a:pt x="3458258" y="0"/>
                </a:lnTo>
                <a:lnTo>
                  <a:pt x="3458258" y="1339289"/>
                </a:lnTo>
                <a:lnTo>
                  <a:pt x="0" y="13392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7" name="Freeform 27"/>
          <p:cNvSpPr/>
          <p:nvPr/>
        </p:nvSpPr>
        <p:spPr>
          <a:xfrm>
            <a:off x="9144628" y="6193845"/>
            <a:ext cx="2466529" cy="3994379"/>
          </a:xfrm>
          <a:custGeom>
            <a:avLst/>
            <a:gdLst/>
            <a:ahLst/>
            <a:cxnLst/>
            <a:rect l="l" t="t" r="r" b="b"/>
            <a:pathLst>
              <a:path w="2466529" h="3994379">
                <a:moveTo>
                  <a:pt x="0" y="0"/>
                </a:moveTo>
                <a:lnTo>
                  <a:pt x="2466528" y="0"/>
                </a:lnTo>
                <a:lnTo>
                  <a:pt x="2466528" y="3994378"/>
                </a:lnTo>
                <a:lnTo>
                  <a:pt x="0" y="39943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8" name="Freeform 28"/>
          <p:cNvSpPr/>
          <p:nvPr/>
        </p:nvSpPr>
        <p:spPr>
          <a:xfrm>
            <a:off x="14845173" y="736976"/>
            <a:ext cx="3322039" cy="1703300"/>
          </a:xfrm>
          <a:custGeom>
            <a:avLst/>
            <a:gdLst/>
            <a:ahLst/>
            <a:cxnLst/>
            <a:rect l="l" t="t" r="r" b="b"/>
            <a:pathLst>
              <a:path w="3322039" h="1703300">
                <a:moveTo>
                  <a:pt x="0" y="0"/>
                </a:moveTo>
                <a:lnTo>
                  <a:pt x="3322039" y="0"/>
                </a:lnTo>
                <a:lnTo>
                  <a:pt x="3322039" y="1703300"/>
                </a:lnTo>
                <a:lnTo>
                  <a:pt x="0" y="17033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9" name="Freeform 29"/>
          <p:cNvSpPr/>
          <p:nvPr/>
        </p:nvSpPr>
        <p:spPr>
          <a:xfrm>
            <a:off x="2640482" y="8631586"/>
            <a:ext cx="1491950" cy="1860708"/>
          </a:xfrm>
          <a:custGeom>
            <a:avLst/>
            <a:gdLst/>
            <a:ahLst/>
            <a:cxnLst/>
            <a:rect l="l" t="t" r="r" b="b"/>
            <a:pathLst>
              <a:path w="1491950" h="1860708">
                <a:moveTo>
                  <a:pt x="0" y="0"/>
                </a:moveTo>
                <a:lnTo>
                  <a:pt x="1491950" y="0"/>
                </a:lnTo>
                <a:lnTo>
                  <a:pt x="1491950" y="1860708"/>
                </a:lnTo>
                <a:lnTo>
                  <a:pt x="0" y="1860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0" name="Freeform 30"/>
          <p:cNvSpPr/>
          <p:nvPr/>
        </p:nvSpPr>
        <p:spPr>
          <a:xfrm>
            <a:off x="282725" y="8327515"/>
            <a:ext cx="1491950" cy="1860708"/>
          </a:xfrm>
          <a:custGeom>
            <a:avLst/>
            <a:gdLst/>
            <a:ahLst/>
            <a:cxnLst/>
            <a:rect l="l" t="t" r="r" b="b"/>
            <a:pathLst>
              <a:path w="1491950" h="1860708">
                <a:moveTo>
                  <a:pt x="0" y="0"/>
                </a:moveTo>
                <a:lnTo>
                  <a:pt x="1491950" y="0"/>
                </a:lnTo>
                <a:lnTo>
                  <a:pt x="1491950" y="1860708"/>
                </a:lnTo>
                <a:lnTo>
                  <a:pt x="0" y="1860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1" name="TextBox 31"/>
          <p:cNvSpPr txBox="1"/>
          <p:nvPr/>
        </p:nvSpPr>
        <p:spPr>
          <a:xfrm>
            <a:off x="5228064" y="860801"/>
            <a:ext cx="8641618" cy="1732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3"/>
              </a:lnSpc>
            </a:pPr>
            <a:r>
              <a:rPr lang="en-US" sz="6730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Być życzliwym  to znaczy...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9644544" y="42918"/>
            <a:ext cx="7447678" cy="7030511"/>
            <a:chOff x="0" y="0"/>
            <a:chExt cx="9930237" cy="9374015"/>
          </a:xfrm>
        </p:grpSpPr>
        <p:grpSp>
          <p:nvGrpSpPr>
            <p:cNvPr id="4" name="Group 4"/>
            <p:cNvGrpSpPr/>
            <p:nvPr/>
          </p:nvGrpSpPr>
          <p:grpSpPr>
            <a:xfrm>
              <a:off x="316380" y="273367"/>
              <a:ext cx="9613857" cy="9100647"/>
              <a:chOff x="0" y="0"/>
              <a:chExt cx="1840104" cy="174187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840104" cy="1741875"/>
              </a:xfrm>
              <a:custGeom>
                <a:avLst/>
                <a:gdLst/>
                <a:ahLst/>
                <a:cxnLst/>
                <a:rect l="l" t="t" r="r" b="b"/>
                <a:pathLst>
                  <a:path w="1840104" h="1741875">
                    <a:moveTo>
                      <a:pt x="56513" y="0"/>
                    </a:moveTo>
                    <a:lnTo>
                      <a:pt x="1783591" y="0"/>
                    </a:lnTo>
                    <a:cubicBezTo>
                      <a:pt x="1814802" y="0"/>
                      <a:pt x="1840104" y="25302"/>
                      <a:pt x="1840104" y="56513"/>
                    </a:cubicBezTo>
                    <a:lnTo>
                      <a:pt x="1840104" y="1685361"/>
                    </a:lnTo>
                    <a:cubicBezTo>
                      <a:pt x="1840104" y="1700350"/>
                      <a:pt x="1834150" y="1714724"/>
                      <a:pt x="1823551" y="1725322"/>
                    </a:cubicBezTo>
                    <a:cubicBezTo>
                      <a:pt x="1812953" y="1735921"/>
                      <a:pt x="1798579" y="1741875"/>
                      <a:pt x="1783591" y="1741875"/>
                    </a:cubicBezTo>
                    <a:lnTo>
                      <a:pt x="56513" y="1741875"/>
                    </a:lnTo>
                    <a:cubicBezTo>
                      <a:pt x="41525" y="1741875"/>
                      <a:pt x="27151" y="1735921"/>
                      <a:pt x="16552" y="1725322"/>
                    </a:cubicBezTo>
                    <a:cubicBezTo>
                      <a:pt x="5954" y="1714724"/>
                      <a:pt x="0" y="1700350"/>
                      <a:pt x="0" y="1685361"/>
                    </a:cubicBezTo>
                    <a:lnTo>
                      <a:pt x="0" y="56513"/>
                    </a:lnTo>
                    <a:cubicBezTo>
                      <a:pt x="0" y="41525"/>
                      <a:pt x="5954" y="27151"/>
                      <a:pt x="16552" y="16552"/>
                    </a:cubicBezTo>
                    <a:cubicBezTo>
                      <a:pt x="27151" y="5954"/>
                      <a:pt x="41525" y="0"/>
                      <a:pt x="56513" y="0"/>
                    </a:cubicBezTo>
                    <a:close/>
                  </a:path>
                </a:pathLst>
              </a:custGeom>
              <a:solidFill>
                <a:srgbClr val="131213">
                  <a:alpha val="24706"/>
                </a:srgbClr>
              </a:solidFill>
              <a:ln w="38100" cap="rnd">
                <a:solidFill>
                  <a:srgbClr val="005457">
                    <a:alpha val="24706"/>
                  </a:srgbClr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840104" cy="1779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9613857" cy="9100647"/>
              <a:chOff x="0" y="0"/>
              <a:chExt cx="1840104" cy="174187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840104" cy="1741875"/>
              </a:xfrm>
              <a:custGeom>
                <a:avLst/>
                <a:gdLst/>
                <a:ahLst/>
                <a:cxnLst/>
                <a:rect l="l" t="t" r="r" b="b"/>
                <a:pathLst>
                  <a:path w="1840104" h="1741875">
                    <a:moveTo>
                      <a:pt x="56513" y="0"/>
                    </a:moveTo>
                    <a:lnTo>
                      <a:pt x="1783591" y="0"/>
                    </a:lnTo>
                    <a:cubicBezTo>
                      <a:pt x="1814802" y="0"/>
                      <a:pt x="1840104" y="25302"/>
                      <a:pt x="1840104" y="56513"/>
                    </a:cubicBezTo>
                    <a:lnTo>
                      <a:pt x="1840104" y="1685361"/>
                    </a:lnTo>
                    <a:cubicBezTo>
                      <a:pt x="1840104" y="1700350"/>
                      <a:pt x="1834150" y="1714724"/>
                      <a:pt x="1823551" y="1725322"/>
                    </a:cubicBezTo>
                    <a:cubicBezTo>
                      <a:pt x="1812953" y="1735921"/>
                      <a:pt x="1798579" y="1741875"/>
                      <a:pt x="1783591" y="1741875"/>
                    </a:cubicBezTo>
                    <a:lnTo>
                      <a:pt x="56513" y="1741875"/>
                    </a:lnTo>
                    <a:cubicBezTo>
                      <a:pt x="41525" y="1741875"/>
                      <a:pt x="27151" y="1735921"/>
                      <a:pt x="16552" y="1725322"/>
                    </a:cubicBezTo>
                    <a:cubicBezTo>
                      <a:pt x="5954" y="1714724"/>
                      <a:pt x="0" y="1700350"/>
                      <a:pt x="0" y="1685361"/>
                    </a:cubicBezTo>
                    <a:lnTo>
                      <a:pt x="0" y="56513"/>
                    </a:lnTo>
                    <a:cubicBezTo>
                      <a:pt x="0" y="41525"/>
                      <a:pt x="5954" y="27151"/>
                      <a:pt x="16552" y="16552"/>
                    </a:cubicBezTo>
                    <a:cubicBezTo>
                      <a:pt x="27151" y="5954"/>
                      <a:pt x="41525" y="0"/>
                      <a:pt x="56513" y="0"/>
                    </a:cubicBezTo>
                    <a:close/>
                  </a:path>
                </a:pathLst>
              </a:custGeom>
              <a:solidFill>
                <a:srgbClr val="C9E2ED"/>
              </a:solidFill>
              <a:ln w="38100" cap="rnd">
                <a:solidFill>
                  <a:srgbClr val="005457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840104" cy="1779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931242" y="3449090"/>
            <a:ext cx="8445258" cy="6812344"/>
            <a:chOff x="0" y="0"/>
            <a:chExt cx="2224266" cy="17941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24266" cy="1794198"/>
            </a:xfrm>
            <a:custGeom>
              <a:avLst/>
              <a:gdLst/>
              <a:ahLst/>
              <a:cxnLst/>
              <a:rect l="l" t="t" r="r" b="b"/>
              <a:pathLst>
                <a:path w="2224266" h="1794198">
                  <a:moveTo>
                    <a:pt x="46753" y="0"/>
                  </a:moveTo>
                  <a:lnTo>
                    <a:pt x="2177513" y="0"/>
                  </a:lnTo>
                  <a:cubicBezTo>
                    <a:pt x="2189912" y="0"/>
                    <a:pt x="2201804" y="4926"/>
                    <a:pt x="2210572" y="13694"/>
                  </a:cubicBezTo>
                  <a:cubicBezTo>
                    <a:pt x="2219340" y="22461"/>
                    <a:pt x="2224266" y="34353"/>
                    <a:pt x="2224266" y="46753"/>
                  </a:cubicBezTo>
                  <a:lnTo>
                    <a:pt x="2224266" y="1747445"/>
                  </a:lnTo>
                  <a:cubicBezTo>
                    <a:pt x="2224266" y="1773266"/>
                    <a:pt x="2203334" y="1794198"/>
                    <a:pt x="2177513" y="1794198"/>
                  </a:cubicBezTo>
                  <a:lnTo>
                    <a:pt x="46753" y="1794198"/>
                  </a:lnTo>
                  <a:cubicBezTo>
                    <a:pt x="34353" y="1794198"/>
                    <a:pt x="22461" y="1789272"/>
                    <a:pt x="13694" y="1780504"/>
                  </a:cubicBezTo>
                  <a:cubicBezTo>
                    <a:pt x="4926" y="1771736"/>
                    <a:pt x="0" y="1759845"/>
                    <a:pt x="0" y="1747445"/>
                  </a:cubicBezTo>
                  <a:lnTo>
                    <a:pt x="0" y="46753"/>
                  </a:lnTo>
                  <a:cubicBezTo>
                    <a:pt x="0" y="34353"/>
                    <a:pt x="4926" y="22461"/>
                    <a:pt x="13694" y="13694"/>
                  </a:cubicBezTo>
                  <a:cubicBezTo>
                    <a:pt x="22461" y="4926"/>
                    <a:pt x="34353" y="0"/>
                    <a:pt x="46753" y="0"/>
                  </a:cubicBezTo>
                  <a:close/>
                </a:path>
              </a:pathLst>
            </a:custGeom>
            <a:solidFill>
              <a:srgbClr val="C9E2ED">
                <a:alpha val="89804"/>
              </a:srgbClr>
            </a:solidFill>
            <a:ln w="38100" cap="rnd">
              <a:solidFill>
                <a:srgbClr val="354940">
                  <a:alpha val="89804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224266" cy="1832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3318103" y="7073429"/>
            <a:ext cx="5643741" cy="4114800"/>
          </a:xfrm>
          <a:custGeom>
            <a:avLst/>
            <a:gdLst/>
            <a:ahLst/>
            <a:cxnLst/>
            <a:rect l="l" t="t" r="r" b="b"/>
            <a:pathLst>
              <a:path w="5643741" h="4114800">
                <a:moveTo>
                  <a:pt x="0" y="0"/>
                </a:moveTo>
                <a:lnTo>
                  <a:pt x="5643741" y="0"/>
                </a:lnTo>
                <a:lnTo>
                  <a:pt x="56437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1014585" y="3701668"/>
            <a:ext cx="8278572" cy="6307187"/>
          </a:xfrm>
          <a:custGeom>
            <a:avLst/>
            <a:gdLst/>
            <a:ahLst/>
            <a:cxnLst/>
            <a:rect l="l" t="t" r="r" b="b"/>
            <a:pathLst>
              <a:path w="8278572" h="6307187">
                <a:moveTo>
                  <a:pt x="0" y="0"/>
                </a:moveTo>
                <a:lnTo>
                  <a:pt x="8278572" y="0"/>
                </a:lnTo>
                <a:lnTo>
                  <a:pt x="8278572" y="6307187"/>
                </a:lnTo>
                <a:lnTo>
                  <a:pt x="0" y="63071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868" r="-511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9644544" y="465068"/>
            <a:ext cx="3476359" cy="5785410"/>
          </a:xfrm>
          <a:custGeom>
            <a:avLst/>
            <a:gdLst/>
            <a:ahLst/>
            <a:cxnLst/>
            <a:rect l="l" t="t" r="r" b="b"/>
            <a:pathLst>
              <a:path w="3476359" h="5785410">
                <a:moveTo>
                  <a:pt x="0" y="0"/>
                </a:moveTo>
                <a:lnTo>
                  <a:pt x="3476359" y="0"/>
                </a:lnTo>
                <a:lnTo>
                  <a:pt x="3476359" y="5785410"/>
                </a:lnTo>
                <a:lnTo>
                  <a:pt x="0" y="57854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3328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13318103" y="595077"/>
            <a:ext cx="3509011" cy="5655402"/>
          </a:xfrm>
          <a:custGeom>
            <a:avLst/>
            <a:gdLst/>
            <a:ahLst/>
            <a:cxnLst/>
            <a:rect l="l" t="t" r="r" b="b"/>
            <a:pathLst>
              <a:path w="3509011" h="5655402">
                <a:moveTo>
                  <a:pt x="0" y="0"/>
                </a:moveTo>
                <a:lnTo>
                  <a:pt x="3509011" y="0"/>
                </a:lnTo>
                <a:lnTo>
                  <a:pt x="3509011" y="5655401"/>
                </a:lnTo>
                <a:lnTo>
                  <a:pt x="0" y="56554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8224" b="-1940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10367973" y="7339946"/>
            <a:ext cx="1670876" cy="2814106"/>
          </a:xfrm>
          <a:custGeom>
            <a:avLst/>
            <a:gdLst/>
            <a:ahLst/>
            <a:cxnLst/>
            <a:rect l="l" t="t" r="r" b="b"/>
            <a:pathLst>
              <a:path w="1670876" h="2814106">
                <a:moveTo>
                  <a:pt x="0" y="0"/>
                </a:moveTo>
                <a:lnTo>
                  <a:pt x="1670876" y="0"/>
                </a:lnTo>
                <a:lnTo>
                  <a:pt x="1670876" y="2814107"/>
                </a:lnTo>
                <a:lnTo>
                  <a:pt x="0" y="28141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 rot="-1329463">
            <a:off x="-1698147" y="291052"/>
            <a:ext cx="5453693" cy="1070907"/>
          </a:xfrm>
          <a:custGeom>
            <a:avLst/>
            <a:gdLst/>
            <a:ahLst/>
            <a:cxnLst/>
            <a:rect l="l" t="t" r="r" b="b"/>
            <a:pathLst>
              <a:path w="5453693" h="1070907">
                <a:moveTo>
                  <a:pt x="0" y="0"/>
                </a:moveTo>
                <a:lnTo>
                  <a:pt x="5453694" y="0"/>
                </a:lnTo>
                <a:lnTo>
                  <a:pt x="5453694" y="1070908"/>
                </a:lnTo>
                <a:lnTo>
                  <a:pt x="0" y="1070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TextBox 19"/>
          <p:cNvSpPr txBox="1"/>
          <p:nvPr/>
        </p:nvSpPr>
        <p:spPr>
          <a:xfrm>
            <a:off x="1401641" y="652227"/>
            <a:ext cx="8966331" cy="2241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1"/>
              </a:lnSpc>
            </a:pPr>
            <a:r>
              <a:rPr lang="en-US" sz="7806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Warsztaty Świąteczne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9644544" y="42918"/>
            <a:ext cx="7447678" cy="7030511"/>
            <a:chOff x="0" y="0"/>
            <a:chExt cx="9930237" cy="9374015"/>
          </a:xfrm>
        </p:grpSpPr>
        <p:grpSp>
          <p:nvGrpSpPr>
            <p:cNvPr id="4" name="Group 4"/>
            <p:cNvGrpSpPr/>
            <p:nvPr/>
          </p:nvGrpSpPr>
          <p:grpSpPr>
            <a:xfrm>
              <a:off x="316380" y="273367"/>
              <a:ext cx="9613857" cy="9100647"/>
              <a:chOff x="0" y="0"/>
              <a:chExt cx="1840104" cy="174187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840104" cy="1741875"/>
              </a:xfrm>
              <a:custGeom>
                <a:avLst/>
                <a:gdLst/>
                <a:ahLst/>
                <a:cxnLst/>
                <a:rect l="l" t="t" r="r" b="b"/>
                <a:pathLst>
                  <a:path w="1840104" h="1741875">
                    <a:moveTo>
                      <a:pt x="56513" y="0"/>
                    </a:moveTo>
                    <a:lnTo>
                      <a:pt x="1783591" y="0"/>
                    </a:lnTo>
                    <a:cubicBezTo>
                      <a:pt x="1814802" y="0"/>
                      <a:pt x="1840104" y="25302"/>
                      <a:pt x="1840104" y="56513"/>
                    </a:cubicBezTo>
                    <a:lnTo>
                      <a:pt x="1840104" y="1685361"/>
                    </a:lnTo>
                    <a:cubicBezTo>
                      <a:pt x="1840104" y="1700350"/>
                      <a:pt x="1834150" y="1714724"/>
                      <a:pt x="1823551" y="1725322"/>
                    </a:cubicBezTo>
                    <a:cubicBezTo>
                      <a:pt x="1812953" y="1735921"/>
                      <a:pt x="1798579" y="1741875"/>
                      <a:pt x="1783591" y="1741875"/>
                    </a:cubicBezTo>
                    <a:lnTo>
                      <a:pt x="56513" y="1741875"/>
                    </a:lnTo>
                    <a:cubicBezTo>
                      <a:pt x="41525" y="1741875"/>
                      <a:pt x="27151" y="1735921"/>
                      <a:pt x="16552" y="1725322"/>
                    </a:cubicBezTo>
                    <a:cubicBezTo>
                      <a:pt x="5954" y="1714724"/>
                      <a:pt x="0" y="1700350"/>
                      <a:pt x="0" y="1685361"/>
                    </a:cubicBezTo>
                    <a:lnTo>
                      <a:pt x="0" y="56513"/>
                    </a:lnTo>
                    <a:cubicBezTo>
                      <a:pt x="0" y="41525"/>
                      <a:pt x="5954" y="27151"/>
                      <a:pt x="16552" y="16552"/>
                    </a:cubicBezTo>
                    <a:cubicBezTo>
                      <a:pt x="27151" y="5954"/>
                      <a:pt x="41525" y="0"/>
                      <a:pt x="56513" y="0"/>
                    </a:cubicBezTo>
                    <a:close/>
                  </a:path>
                </a:pathLst>
              </a:custGeom>
              <a:solidFill>
                <a:srgbClr val="131213">
                  <a:alpha val="24706"/>
                </a:srgbClr>
              </a:solidFill>
              <a:ln w="38100" cap="rnd">
                <a:solidFill>
                  <a:srgbClr val="005457">
                    <a:alpha val="24706"/>
                  </a:srgbClr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840104" cy="1779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9613857" cy="9100647"/>
              <a:chOff x="0" y="0"/>
              <a:chExt cx="1840104" cy="174187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840104" cy="1741875"/>
              </a:xfrm>
              <a:custGeom>
                <a:avLst/>
                <a:gdLst/>
                <a:ahLst/>
                <a:cxnLst/>
                <a:rect l="l" t="t" r="r" b="b"/>
                <a:pathLst>
                  <a:path w="1840104" h="1741875">
                    <a:moveTo>
                      <a:pt x="56513" y="0"/>
                    </a:moveTo>
                    <a:lnTo>
                      <a:pt x="1783591" y="0"/>
                    </a:lnTo>
                    <a:cubicBezTo>
                      <a:pt x="1814802" y="0"/>
                      <a:pt x="1840104" y="25302"/>
                      <a:pt x="1840104" y="56513"/>
                    </a:cubicBezTo>
                    <a:lnTo>
                      <a:pt x="1840104" y="1685361"/>
                    </a:lnTo>
                    <a:cubicBezTo>
                      <a:pt x="1840104" y="1700350"/>
                      <a:pt x="1834150" y="1714724"/>
                      <a:pt x="1823551" y="1725322"/>
                    </a:cubicBezTo>
                    <a:cubicBezTo>
                      <a:pt x="1812953" y="1735921"/>
                      <a:pt x="1798579" y="1741875"/>
                      <a:pt x="1783591" y="1741875"/>
                    </a:cubicBezTo>
                    <a:lnTo>
                      <a:pt x="56513" y="1741875"/>
                    </a:lnTo>
                    <a:cubicBezTo>
                      <a:pt x="41525" y="1741875"/>
                      <a:pt x="27151" y="1735921"/>
                      <a:pt x="16552" y="1725322"/>
                    </a:cubicBezTo>
                    <a:cubicBezTo>
                      <a:pt x="5954" y="1714724"/>
                      <a:pt x="0" y="1700350"/>
                      <a:pt x="0" y="1685361"/>
                    </a:cubicBezTo>
                    <a:lnTo>
                      <a:pt x="0" y="56513"/>
                    </a:lnTo>
                    <a:cubicBezTo>
                      <a:pt x="0" y="41525"/>
                      <a:pt x="5954" y="27151"/>
                      <a:pt x="16552" y="16552"/>
                    </a:cubicBezTo>
                    <a:cubicBezTo>
                      <a:pt x="27151" y="5954"/>
                      <a:pt x="41525" y="0"/>
                      <a:pt x="56513" y="0"/>
                    </a:cubicBezTo>
                    <a:close/>
                  </a:path>
                </a:pathLst>
              </a:custGeom>
              <a:solidFill>
                <a:srgbClr val="C9E2ED"/>
              </a:solidFill>
              <a:ln w="38100" cap="rnd">
                <a:solidFill>
                  <a:srgbClr val="005457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840104" cy="1779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931242" y="3449090"/>
            <a:ext cx="8445258" cy="6812344"/>
            <a:chOff x="0" y="0"/>
            <a:chExt cx="2224266" cy="17941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24266" cy="1794198"/>
            </a:xfrm>
            <a:custGeom>
              <a:avLst/>
              <a:gdLst/>
              <a:ahLst/>
              <a:cxnLst/>
              <a:rect l="l" t="t" r="r" b="b"/>
              <a:pathLst>
                <a:path w="2224266" h="1794198">
                  <a:moveTo>
                    <a:pt x="46753" y="0"/>
                  </a:moveTo>
                  <a:lnTo>
                    <a:pt x="2177513" y="0"/>
                  </a:lnTo>
                  <a:cubicBezTo>
                    <a:pt x="2189912" y="0"/>
                    <a:pt x="2201804" y="4926"/>
                    <a:pt x="2210572" y="13694"/>
                  </a:cubicBezTo>
                  <a:cubicBezTo>
                    <a:pt x="2219340" y="22461"/>
                    <a:pt x="2224266" y="34353"/>
                    <a:pt x="2224266" y="46753"/>
                  </a:cubicBezTo>
                  <a:lnTo>
                    <a:pt x="2224266" y="1747445"/>
                  </a:lnTo>
                  <a:cubicBezTo>
                    <a:pt x="2224266" y="1773266"/>
                    <a:pt x="2203334" y="1794198"/>
                    <a:pt x="2177513" y="1794198"/>
                  </a:cubicBezTo>
                  <a:lnTo>
                    <a:pt x="46753" y="1794198"/>
                  </a:lnTo>
                  <a:cubicBezTo>
                    <a:pt x="34353" y="1794198"/>
                    <a:pt x="22461" y="1789272"/>
                    <a:pt x="13694" y="1780504"/>
                  </a:cubicBezTo>
                  <a:cubicBezTo>
                    <a:pt x="4926" y="1771736"/>
                    <a:pt x="0" y="1759845"/>
                    <a:pt x="0" y="1747445"/>
                  </a:cubicBezTo>
                  <a:lnTo>
                    <a:pt x="0" y="46753"/>
                  </a:lnTo>
                  <a:cubicBezTo>
                    <a:pt x="0" y="34353"/>
                    <a:pt x="4926" y="22461"/>
                    <a:pt x="13694" y="13694"/>
                  </a:cubicBezTo>
                  <a:cubicBezTo>
                    <a:pt x="22461" y="4926"/>
                    <a:pt x="34353" y="0"/>
                    <a:pt x="46753" y="0"/>
                  </a:cubicBezTo>
                  <a:close/>
                </a:path>
              </a:pathLst>
            </a:custGeom>
            <a:solidFill>
              <a:srgbClr val="C9E2ED">
                <a:alpha val="89804"/>
              </a:srgbClr>
            </a:solidFill>
            <a:ln w="38100" cap="rnd">
              <a:solidFill>
                <a:srgbClr val="354940">
                  <a:alpha val="89804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224266" cy="1832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3318103" y="7073429"/>
            <a:ext cx="5643741" cy="4114800"/>
          </a:xfrm>
          <a:custGeom>
            <a:avLst/>
            <a:gdLst/>
            <a:ahLst/>
            <a:cxnLst/>
            <a:rect l="l" t="t" r="r" b="b"/>
            <a:pathLst>
              <a:path w="5643741" h="4114800">
                <a:moveTo>
                  <a:pt x="0" y="0"/>
                </a:moveTo>
                <a:lnTo>
                  <a:pt x="5643741" y="0"/>
                </a:lnTo>
                <a:lnTo>
                  <a:pt x="56437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9970247" y="878430"/>
            <a:ext cx="6695711" cy="4265070"/>
          </a:xfrm>
          <a:custGeom>
            <a:avLst/>
            <a:gdLst/>
            <a:ahLst/>
            <a:cxnLst/>
            <a:rect l="l" t="t" r="r" b="b"/>
            <a:pathLst>
              <a:path w="6695711" h="4265070">
                <a:moveTo>
                  <a:pt x="0" y="0"/>
                </a:moveTo>
                <a:lnTo>
                  <a:pt x="6695712" y="0"/>
                </a:lnTo>
                <a:lnTo>
                  <a:pt x="6695712" y="4265070"/>
                </a:lnTo>
                <a:lnTo>
                  <a:pt x="0" y="42650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584" r="-2270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1385627" y="4188859"/>
            <a:ext cx="7758373" cy="4941969"/>
          </a:xfrm>
          <a:custGeom>
            <a:avLst/>
            <a:gdLst/>
            <a:ahLst/>
            <a:cxnLst/>
            <a:rect l="l" t="t" r="r" b="b"/>
            <a:pathLst>
              <a:path w="7758373" h="4941969">
                <a:moveTo>
                  <a:pt x="0" y="0"/>
                </a:moveTo>
                <a:lnTo>
                  <a:pt x="7758373" y="0"/>
                </a:lnTo>
                <a:lnTo>
                  <a:pt x="7758373" y="4941970"/>
                </a:lnTo>
                <a:lnTo>
                  <a:pt x="0" y="49419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014" r="-2427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 rot="-1943553">
            <a:off x="-2875952" y="160211"/>
            <a:ext cx="7315200" cy="1436439"/>
          </a:xfrm>
          <a:custGeom>
            <a:avLst/>
            <a:gdLst/>
            <a:ahLst/>
            <a:cxnLst/>
            <a:rect l="l" t="t" r="r" b="b"/>
            <a:pathLst>
              <a:path w="7315200" h="1436439">
                <a:moveTo>
                  <a:pt x="0" y="0"/>
                </a:moveTo>
                <a:lnTo>
                  <a:pt x="7315200" y="0"/>
                </a:lnTo>
                <a:lnTo>
                  <a:pt x="7315200" y="1436439"/>
                </a:lnTo>
                <a:lnTo>
                  <a:pt x="0" y="1436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10220344" y="7073429"/>
            <a:ext cx="2021414" cy="3115860"/>
          </a:xfrm>
          <a:custGeom>
            <a:avLst/>
            <a:gdLst/>
            <a:ahLst/>
            <a:cxnLst/>
            <a:rect l="l" t="t" r="r" b="b"/>
            <a:pathLst>
              <a:path w="2021414" h="3115860">
                <a:moveTo>
                  <a:pt x="0" y="0"/>
                </a:moveTo>
                <a:lnTo>
                  <a:pt x="2021415" y="0"/>
                </a:lnTo>
                <a:lnTo>
                  <a:pt x="2021415" y="3115860"/>
                </a:lnTo>
                <a:lnTo>
                  <a:pt x="0" y="31158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9586103" y="5525226"/>
            <a:ext cx="7315200" cy="1330036"/>
          </a:xfrm>
          <a:custGeom>
            <a:avLst/>
            <a:gdLst/>
            <a:ahLst/>
            <a:cxnLst/>
            <a:rect l="l" t="t" r="r" b="b"/>
            <a:pathLst>
              <a:path w="7315200" h="1330036">
                <a:moveTo>
                  <a:pt x="0" y="0"/>
                </a:moveTo>
                <a:lnTo>
                  <a:pt x="7315200" y="0"/>
                </a:lnTo>
                <a:lnTo>
                  <a:pt x="7315200" y="1330036"/>
                </a:lnTo>
                <a:lnTo>
                  <a:pt x="0" y="13300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1385627" y="9258300"/>
            <a:ext cx="7315200" cy="1330036"/>
          </a:xfrm>
          <a:custGeom>
            <a:avLst/>
            <a:gdLst/>
            <a:ahLst/>
            <a:cxnLst/>
            <a:rect l="l" t="t" r="r" b="b"/>
            <a:pathLst>
              <a:path w="7315200" h="1330036">
                <a:moveTo>
                  <a:pt x="0" y="0"/>
                </a:moveTo>
                <a:lnTo>
                  <a:pt x="7315200" y="0"/>
                </a:lnTo>
                <a:lnTo>
                  <a:pt x="7315200" y="1330036"/>
                </a:lnTo>
                <a:lnTo>
                  <a:pt x="0" y="13300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8132448" y="42918"/>
            <a:ext cx="1453655" cy="2153559"/>
          </a:xfrm>
          <a:custGeom>
            <a:avLst/>
            <a:gdLst/>
            <a:ahLst/>
            <a:cxnLst/>
            <a:rect l="l" t="t" r="r" b="b"/>
            <a:pathLst>
              <a:path w="1453655" h="2153559">
                <a:moveTo>
                  <a:pt x="0" y="0"/>
                </a:moveTo>
                <a:lnTo>
                  <a:pt x="1453655" y="0"/>
                </a:lnTo>
                <a:lnTo>
                  <a:pt x="1453655" y="2153559"/>
                </a:lnTo>
                <a:lnTo>
                  <a:pt x="0" y="21535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93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544075" y="3348738"/>
            <a:ext cx="7315200" cy="840121"/>
          </a:xfrm>
          <a:custGeom>
            <a:avLst/>
            <a:gdLst/>
            <a:ahLst/>
            <a:cxnLst/>
            <a:rect l="l" t="t" r="r" b="b"/>
            <a:pathLst>
              <a:path w="7315200" h="840121">
                <a:moveTo>
                  <a:pt x="0" y="0"/>
                </a:moveTo>
                <a:lnTo>
                  <a:pt x="7315200" y="0"/>
                </a:lnTo>
                <a:lnTo>
                  <a:pt x="7315200" y="840121"/>
                </a:lnTo>
                <a:lnTo>
                  <a:pt x="0" y="8401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Freeform 22"/>
          <p:cNvSpPr/>
          <p:nvPr/>
        </p:nvSpPr>
        <p:spPr>
          <a:xfrm>
            <a:off x="9710782" y="0"/>
            <a:ext cx="7315200" cy="840121"/>
          </a:xfrm>
          <a:custGeom>
            <a:avLst/>
            <a:gdLst/>
            <a:ahLst/>
            <a:cxnLst/>
            <a:rect l="l" t="t" r="r" b="b"/>
            <a:pathLst>
              <a:path w="7315200" h="840121">
                <a:moveTo>
                  <a:pt x="0" y="0"/>
                </a:moveTo>
                <a:lnTo>
                  <a:pt x="7315200" y="0"/>
                </a:lnTo>
                <a:lnTo>
                  <a:pt x="7315200" y="840121"/>
                </a:lnTo>
                <a:lnTo>
                  <a:pt x="0" y="8401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3" name="TextBox 23"/>
          <p:cNvSpPr txBox="1"/>
          <p:nvPr/>
        </p:nvSpPr>
        <p:spPr>
          <a:xfrm>
            <a:off x="781648" y="604431"/>
            <a:ext cx="8966331" cy="2287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55"/>
              </a:lnSpc>
            </a:pPr>
            <a:r>
              <a:rPr lang="en-US" sz="7806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Warsztaty Świąteczne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8960081" y="42918"/>
            <a:ext cx="8132141" cy="7332480"/>
            <a:chOff x="0" y="0"/>
            <a:chExt cx="10842854" cy="9776640"/>
          </a:xfrm>
        </p:grpSpPr>
        <p:grpSp>
          <p:nvGrpSpPr>
            <p:cNvPr id="4" name="Group 4"/>
            <p:cNvGrpSpPr/>
            <p:nvPr/>
          </p:nvGrpSpPr>
          <p:grpSpPr>
            <a:xfrm>
              <a:off x="345456" y="285109"/>
              <a:ext cx="10497398" cy="9491531"/>
              <a:chOff x="0" y="0"/>
              <a:chExt cx="2009215" cy="181669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009215" cy="1816690"/>
              </a:xfrm>
              <a:custGeom>
                <a:avLst/>
                <a:gdLst/>
                <a:ahLst/>
                <a:cxnLst/>
                <a:rect l="l" t="t" r="r" b="b"/>
                <a:pathLst>
                  <a:path w="2009215" h="1816690">
                    <a:moveTo>
                      <a:pt x="51757" y="0"/>
                    </a:moveTo>
                    <a:lnTo>
                      <a:pt x="1957458" y="0"/>
                    </a:lnTo>
                    <a:cubicBezTo>
                      <a:pt x="1986042" y="0"/>
                      <a:pt x="2009215" y="23172"/>
                      <a:pt x="2009215" y="51757"/>
                    </a:cubicBezTo>
                    <a:lnTo>
                      <a:pt x="2009215" y="1764934"/>
                    </a:lnTo>
                    <a:cubicBezTo>
                      <a:pt x="2009215" y="1793518"/>
                      <a:pt x="1986042" y="1816690"/>
                      <a:pt x="1957458" y="1816690"/>
                    </a:cubicBezTo>
                    <a:lnTo>
                      <a:pt x="51757" y="1816690"/>
                    </a:lnTo>
                    <a:cubicBezTo>
                      <a:pt x="23172" y="1816690"/>
                      <a:pt x="0" y="1793518"/>
                      <a:pt x="0" y="1764934"/>
                    </a:cubicBezTo>
                    <a:lnTo>
                      <a:pt x="0" y="51757"/>
                    </a:lnTo>
                    <a:cubicBezTo>
                      <a:pt x="0" y="23172"/>
                      <a:pt x="23172" y="0"/>
                      <a:pt x="51757" y="0"/>
                    </a:cubicBezTo>
                    <a:close/>
                  </a:path>
                </a:pathLst>
              </a:custGeom>
              <a:solidFill>
                <a:srgbClr val="131213">
                  <a:alpha val="24706"/>
                </a:srgbClr>
              </a:solidFill>
              <a:ln w="38100" cap="rnd">
                <a:solidFill>
                  <a:srgbClr val="005457">
                    <a:alpha val="24706"/>
                  </a:srgbClr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009215" cy="18547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10497398" cy="9491531"/>
              <a:chOff x="0" y="0"/>
              <a:chExt cx="2009215" cy="18166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09215" cy="1816690"/>
              </a:xfrm>
              <a:custGeom>
                <a:avLst/>
                <a:gdLst/>
                <a:ahLst/>
                <a:cxnLst/>
                <a:rect l="l" t="t" r="r" b="b"/>
                <a:pathLst>
                  <a:path w="2009215" h="1816690">
                    <a:moveTo>
                      <a:pt x="51757" y="0"/>
                    </a:moveTo>
                    <a:lnTo>
                      <a:pt x="1957458" y="0"/>
                    </a:lnTo>
                    <a:cubicBezTo>
                      <a:pt x="1986042" y="0"/>
                      <a:pt x="2009215" y="23172"/>
                      <a:pt x="2009215" y="51757"/>
                    </a:cubicBezTo>
                    <a:lnTo>
                      <a:pt x="2009215" y="1764934"/>
                    </a:lnTo>
                    <a:cubicBezTo>
                      <a:pt x="2009215" y="1793518"/>
                      <a:pt x="1986042" y="1816690"/>
                      <a:pt x="1957458" y="1816690"/>
                    </a:cubicBezTo>
                    <a:lnTo>
                      <a:pt x="51757" y="1816690"/>
                    </a:lnTo>
                    <a:cubicBezTo>
                      <a:pt x="23172" y="1816690"/>
                      <a:pt x="0" y="1793518"/>
                      <a:pt x="0" y="1764934"/>
                    </a:cubicBezTo>
                    <a:lnTo>
                      <a:pt x="0" y="51757"/>
                    </a:lnTo>
                    <a:cubicBezTo>
                      <a:pt x="0" y="23172"/>
                      <a:pt x="23172" y="0"/>
                      <a:pt x="51757" y="0"/>
                    </a:cubicBezTo>
                    <a:close/>
                  </a:path>
                </a:pathLst>
              </a:custGeom>
              <a:solidFill>
                <a:srgbClr val="C9E2ED"/>
              </a:solidFill>
              <a:ln w="38100" cap="rnd">
                <a:solidFill>
                  <a:srgbClr val="005457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009215" cy="18547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931242" y="3449090"/>
            <a:ext cx="8445258" cy="6812344"/>
            <a:chOff x="0" y="0"/>
            <a:chExt cx="2224266" cy="17941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24266" cy="1794198"/>
            </a:xfrm>
            <a:custGeom>
              <a:avLst/>
              <a:gdLst/>
              <a:ahLst/>
              <a:cxnLst/>
              <a:rect l="l" t="t" r="r" b="b"/>
              <a:pathLst>
                <a:path w="2224266" h="1794198">
                  <a:moveTo>
                    <a:pt x="46753" y="0"/>
                  </a:moveTo>
                  <a:lnTo>
                    <a:pt x="2177513" y="0"/>
                  </a:lnTo>
                  <a:cubicBezTo>
                    <a:pt x="2189912" y="0"/>
                    <a:pt x="2201804" y="4926"/>
                    <a:pt x="2210572" y="13694"/>
                  </a:cubicBezTo>
                  <a:cubicBezTo>
                    <a:pt x="2219340" y="22461"/>
                    <a:pt x="2224266" y="34353"/>
                    <a:pt x="2224266" y="46753"/>
                  </a:cubicBezTo>
                  <a:lnTo>
                    <a:pt x="2224266" y="1747445"/>
                  </a:lnTo>
                  <a:cubicBezTo>
                    <a:pt x="2224266" y="1773266"/>
                    <a:pt x="2203334" y="1794198"/>
                    <a:pt x="2177513" y="1794198"/>
                  </a:cubicBezTo>
                  <a:lnTo>
                    <a:pt x="46753" y="1794198"/>
                  </a:lnTo>
                  <a:cubicBezTo>
                    <a:pt x="34353" y="1794198"/>
                    <a:pt x="22461" y="1789272"/>
                    <a:pt x="13694" y="1780504"/>
                  </a:cubicBezTo>
                  <a:cubicBezTo>
                    <a:pt x="4926" y="1771736"/>
                    <a:pt x="0" y="1759845"/>
                    <a:pt x="0" y="1747445"/>
                  </a:cubicBezTo>
                  <a:lnTo>
                    <a:pt x="0" y="46753"/>
                  </a:lnTo>
                  <a:cubicBezTo>
                    <a:pt x="0" y="34353"/>
                    <a:pt x="4926" y="22461"/>
                    <a:pt x="13694" y="13694"/>
                  </a:cubicBezTo>
                  <a:cubicBezTo>
                    <a:pt x="22461" y="4926"/>
                    <a:pt x="34353" y="0"/>
                    <a:pt x="46753" y="0"/>
                  </a:cubicBezTo>
                  <a:close/>
                </a:path>
              </a:pathLst>
            </a:custGeom>
            <a:solidFill>
              <a:srgbClr val="C9E2ED">
                <a:alpha val="89804"/>
              </a:srgbClr>
            </a:solidFill>
            <a:ln w="38100" cap="rnd">
              <a:solidFill>
                <a:srgbClr val="354940">
                  <a:alpha val="89804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224266" cy="1832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3318103" y="7073429"/>
            <a:ext cx="5643741" cy="4114800"/>
          </a:xfrm>
          <a:custGeom>
            <a:avLst/>
            <a:gdLst/>
            <a:ahLst/>
            <a:cxnLst/>
            <a:rect l="l" t="t" r="r" b="b"/>
            <a:pathLst>
              <a:path w="5643741" h="4114800">
                <a:moveTo>
                  <a:pt x="0" y="0"/>
                </a:moveTo>
                <a:lnTo>
                  <a:pt x="5643741" y="0"/>
                </a:lnTo>
                <a:lnTo>
                  <a:pt x="56437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5249526" y="3658416"/>
            <a:ext cx="3234784" cy="6303126"/>
          </a:xfrm>
          <a:custGeom>
            <a:avLst/>
            <a:gdLst/>
            <a:ahLst/>
            <a:cxnLst/>
            <a:rect l="l" t="t" r="r" b="b"/>
            <a:pathLst>
              <a:path w="3234784" h="6303126">
                <a:moveTo>
                  <a:pt x="0" y="0"/>
                </a:moveTo>
                <a:lnTo>
                  <a:pt x="3234783" y="0"/>
                </a:lnTo>
                <a:lnTo>
                  <a:pt x="3234783" y="6303126"/>
                </a:lnTo>
                <a:lnTo>
                  <a:pt x="0" y="63031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68" t="-11178" b="-1115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1337658" y="3748982"/>
            <a:ext cx="2973077" cy="6212560"/>
          </a:xfrm>
          <a:custGeom>
            <a:avLst/>
            <a:gdLst/>
            <a:ahLst/>
            <a:cxnLst/>
            <a:rect l="l" t="t" r="r" b="b"/>
            <a:pathLst>
              <a:path w="2973077" h="6212560">
                <a:moveTo>
                  <a:pt x="0" y="0"/>
                </a:moveTo>
                <a:lnTo>
                  <a:pt x="2973078" y="0"/>
                </a:lnTo>
                <a:lnTo>
                  <a:pt x="2973078" y="6212560"/>
                </a:lnTo>
                <a:lnTo>
                  <a:pt x="0" y="62125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508" r="-16927" b="-1861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9293157" y="218167"/>
            <a:ext cx="3476359" cy="6855262"/>
          </a:xfrm>
          <a:custGeom>
            <a:avLst/>
            <a:gdLst/>
            <a:ahLst/>
            <a:cxnLst/>
            <a:rect l="l" t="t" r="r" b="b"/>
            <a:pathLst>
              <a:path w="3476359" h="6855262">
                <a:moveTo>
                  <a:pt x="0" y="0"/>
                </a:moveTo>
                <a:lnTo>
                  <a:pt x="3476359" y="0"/>
                </a:lnTo>
                <a:lnTo>
                  <a:pt x="3476359" y="6855262"/>
                </a:lnTo>
                <a:lnTo>
                  <a:pt x="0" y="6855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248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13026151" y="321351"/>
            <a:ext cx="3476359" cy="6752078"/>
          </a:xfrm>
          <a:custGeom>
            <a:avLst/>
            <a:gdLst/>
            <a:ahLst/>
            <a:cxnLst/>
            <a:rect l="l" t="t" r="r" b="b"/>
            <a:pathLst>
              <a:path w="3476359" h="6752078">
                <a:moveTo>
                  <a:pt x="0" y="0"/>
                </a:moveTo>
                <a:lnTo>
                  <a:pt x="3476359" y="0"/>
                </a:lnTo>
                <a:lnTo>
                  <a:pt x="3476359" y="6752078"/>
                </a:lnTo>
                <a:lnTo>
                  <a:pt x="0" y="67520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1329" b="-287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 rot="-1786794">
            <a:off x="-345691" y="250387"/>
            <a:ext cx="3366699" cy="1931152"/>
          </a:xfrm>
          <a:custGeom>
            <a:avLst/>
            <a:gdLst/>
            <a:ahLst/>
            <a:cxnLst/>
            <a:rect l="l" t="t" r="r" b="b"/>
            <a:pathLst>
              <a:path w="3366699" h="1931152">
                <a:moveTo>
                  <a:pt x="0" y="0"/>
                </a:moveTo>
                <a:lnTo>
                  <a:pt x="3366699" y="0"/>
                </a:lnTo>
                <a:lnTo>
                  <a:pt x="3366699" y="1931152"/>
                </a:lnTo>
                <a:lnTo>
                  <a:pt x="0" y="19311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10004032" y="7542078"/>
            <a:ext cx="3159623" cy="2744922"/>
          </a:xfrm>
          <a:custGeom>
            <a:avLst/>
            <a:gdLst/>
            <a:ahLst/>
            <a:cxnLst/>
            <a:rect l="l" t="t" r="r" b="b"/>
            <a:pathLst>
              <a:path w="3159623" h="2744922">
                <a:moveTo>
                  <a:pt x="0" y="0"/>
                </a:moveTo>
                <a:lnTo>
                  <a:pt x="3159623" y="0"/>
                </a:lnTo>
                <a:lnTo>
                  <a:pt x="3159623" y="2744922"/>
                </a:lnTo>
                <a:lnTo>
                  <a:pt x="0" y="27449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 rot="3002888">
            <a:off x="15902910" y="299487"/>
            <a:ext cx="2712780" cy="1888773"/>
          </a:xfrm>
          <a:custGeom>
            <a:avLst/>
            <a:gdLst/>
            <a:ahLst/>
            <a:cxnLst/>
            <a:rect l="l" t="t" r="r" b="b"/>
            <a:pathLst>
              <a:path w="2712780" h="1888773">
                <a:moveTo>
                  <a:pt x="0" y="0"/>
                </a:moveTo>
                <a:lnTo>
                  <a:pt x="2712780" y="0"/>
                </a:lnTo>
                <a:lnTo>
                  <a:pt x="2712780" y="1888773"/>
                </a:lnTo>
                <a:lnTo>
                  <a:pt x="0" y="18887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-154291" y="8200475"/>
            <a:ext cx="1491950" cy="1860708"/>
          </a:xfrm>
          <a:custGeom>
            <a:avLst/>
            <a:gdLst/>
            <a:ahLst/>
            <a:cxnLst/>
            <a:rect l="l" t="t" r="r" b="b"/>
            <a:pathLst>
              <a:path w="1491950" h="1860708">
                <a:moveTo>
                  <a:pt x="0" y="0"/>
                </a:moveTo>
                <a:lnTo>
                  <a:pt x="1491949" y="0"/>
                </a:lnTo>
                <a:lnTo>
                  <a:pt x="1491949" y="1860708"/>
                </a:lnTo>
                <a:lnTo>
                  <a:pt x="0" y="18607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TextBox 22"/>
          <p:cNvSpPr txBox="1"/>
          <p:nvPr/>
        </p:nvSpPr>
        <p:spPr>
          <a:xfrm>
            <a:off x="1337658" y="715694"/>
            <a:ext cx="8966331" cy="2306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33"/>
              </a:lnSpc>
            </a:pPr>
            <a:r>
              <a:rPr lang="en-US" sz="7806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Warsztaty Świąteczne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9471750" y="825382"/>
            <a:ext cx="7065183" cy="6855262"/>
            <a:chOff x="0" y="0"/>
            <a:chExt cx="9420245" cy="9140349"/>
          </a:xfrm>
        </p:grpSpPr>
        <p:grpSp>
          <p:nvGrpSpPr>
            <p:cNvPr id="4" name="Group 4"/>
            <p:cNvGrpSpPr/>
            <p:nvPr/>
          </p:nvGrpSpPr>
          <p:grpSpPr>
            <a:xfrm>
              <a:off x="300132" y="266553"/>
              <a:ext cx="9120113" cy="8873796"/>
              <a:chOff x="0" y="0"/>
              <a:chExt cx="1745601" cy="169845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745601" cy="1698455"/>
              </a:xfrm>
              <a:custGeom>
                <a:avLst/>
                <a:gdLst/>
                <a:ahLst/>
                <a:cxnLst/>
                <a:rect l="l" t="t" r="r" b="b"/>
                <a:pathLst>
                  <a:path w="1745601" h="1698455">
                    <a:moveTo>
                      <a:pt x="59573" y="0"/>
                    </a:moveTo>
                    <a:lnTo>
                      <a:pt x="1686028" y="0"/>
                    </a:lnTo>
                    <a:cubicBezTo>
                      <a:pt x="1718929" y="0"/>
                      <a:pt x="1745601" y="26672"/>
                      <a:pt x="1745601" y="59573"/>
                    </a:cubicBezTo>
                    <a:lnTo>
                      <a:pt x="1745601" y="1638883"/>
                    </a:lnTo>
                    <a:cubicBezTo>
                      <a:pt x="1745601" y="1671784"/>
                      <a:pt x="1718929" y="1698455"/>
                      <a:pt x="1686028" y="1698455"/>
                    </a:cubicBezTo>
                    <a:lnTo>
                      <a:pt x="59573" y="1698455"/>
                    </a:lnTo>
                    <a:cubicBezTo>
                      <a:pt x="26672" y="1698455"/>
                      <a:pt x="0" y="1671784"/>
                      <a:pt x="0" y="1638883"/>
                    </a:cubicBezTo>
                    <a:lnTo>
                      <a:pt x="0" y="59573"/>
                    </a:lnTo>
                    <a:cubicBezTo>
                      <a:pt x="0" y="26672"/>
                      <a:pt x="26672" y="0"/>
                      <a:pt x="59573" y="0"/>
                    </a:cubicBezTo>
                    <a:close/>
                  </a:path>
                </a:pathLst>
              </a:custGeom>
              <a:solidFill>
                <a:srgbClr val="131213">
                  <a:alpha val="24706"/>
                </a:srgbClr>
              </a:solidFill>
              <a:ln w="38100" cap="rnd">
                <a:solidFill>
                  <a:srgbClr val="005457">
                    <a:alpha val="24706"/>
                  </a:srgbClr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745601" cy="17365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9120113" cy="8873796"/>
              <a:chOff x="0" y="0"/>
              <a:chExt cx="1745601" cy="169845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745601" cy="1698455"/>
              </a:xfrm>
              <a:custGeom>
                <a:avLst/>
                <a:gdLst/>
                <a:ahLst/>
                <a:cxnLst/>
                <a:rect l="l" t="t" r="r" b="b"/>
                <a:pathLst>
                  <a:path w="1745601" h="1698455">
                    <a:moveTo>
                      <a:pt x="59573" y="0"/>
                    </a:moveTo>
                    <a:lnTo>
                      <a:pt x="1686028" y="0"/>
                    </a:lnTo>
                    <a:cubicBezTo>
                      <a:pt x="1718929" y="0"/>
                      <a:pt x="1745601" y="26672"/>
                      <a:pt x="1745601" y="59573"/>
                    </a:cubicBezTo>
                    <a:lnTo>
                      <a:pt x="1745601" y="1638883"/>
                    </a:lnTo>
                    <a:cubicBezTo>
                      <a:pt x="1745601" y="1671784"/>
                      <a:pt x="1718929" y="1698455"/>
                      <a:pt x="1686028" y="1698455"/>
                    </a:cubicBezTo>
                    <a:lnTo>
                      <a:pt x="59573" y="1698455"/>
                    </a:lnTo>
                    <a:cubicBezTo>
                      <a:pt x="26672" y="1698455"/>
                      <a:pt x="0" y="1671784"/>
                      <a:pt x="0" y="1638883"/>
                    </a:cubicBezTo>
                    <a:lnTo>
                      <a:pt x="0" y="59573"/>
                    </a:lnTo>
                    <a:cubicBezTo>
                      <a:pt x="0" y="26672"/>
                      <a:pt x="26672" y="0"/>
                      <a:pt x="59573" y="0"/>
                    </a:cubicBezTo>
                    <a:close/>
                  </a:path>
                </a:pathLst>
              </a:custGeom>
              <a:solidFill>
                <a:srgbClr val="C9E2ED"/>
              </a:solidFill>
              <a:ln w="38100" cap="rnd">
                <a:solidFill>
                  <a:srgbClr val="005457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745601" cy="17365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528616" y="2986071"/>
            <a:ext cx="8847884" cy="7275363"/>
            <a:chOff x="0" y="0"/>
            <a:chExt cx="2330307" cy="191614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30307" cy="1916145"/>
            </a:xfrm>
            <a:custGeom>
              <a:avLst/>
              <a:gdLst/>
              <a:ahLst/>
              <a:cxnLst/>
              <a:rect l="l" t="t" r="r" b="b"/>
              <a:pathLst>
                <a:path w="2330307" h="1916145">
                  <a:moveTo>
                    <a:pt x="44625" y="0"/>
                  </a:moveTo>
                  <a:lnTo>
                    <a:pt x="2285682" y="0"/>
                  </a:lnTo>
                  <a:cubicBezTo>
                    <a:pt x="2310327" y="0"/>
                    <a:pt x="2330307" y="19979"/>
                    <a:pt x="2330307" y="44625"/>
                  </a:cubicBezTo>
                  <a:lnTo>
                    <a:pt x="2330307" y="1871520"/>
                  </a:lnTo>
                  <a:cubicBezTo>
                    <a:pt x="2330307" y="1883355"/>
                    <a:pt x="2325605" y="1894706"/>
                    <a:pt x="2317236" y="1903075"/>
                  </a:cubicBezTo>
                  <a:cubicBezTo>
                    <a:pt x="2308868" y="1911443"/>
                    <a:pt x="2297517" y="1916145"/>
                    <a:pt x="2285682" y="1916145"/>
                  </a:cubicBezTo>
                  <a:lnTo>
                    <a:pt x="44625" y="1916145"/>
                  </a:lnTo>
                  <a:cubicBezTo>
                    <a:pt x="32790" y="1916145"/>
                    <a:pt x="21439" y="1911443"/>
                    <a:pt x="13070" y="1903075"/>
                  </a:cubicBezTo>
                  <a:cubicBezTo>
                    <a:pt x="4702" y="1894706"/>
                    <a:pt x="0" y="1883355"/>
                    <a:pt x="0" y="1871520"/>
                  </a:cubicBezTo>
                  <a:lnTo>
                    <a:pt x="0" y="44625"/>
                  </a:lnTo>
                  <a:cubicBezTo>
                    <a:pt x="0" y="32790"/>
                    <a:pt x="4702" y="21439"/>
                    <a:pt x="13070" y="13070"/>
                  </a:cubicBezTo>
                  <a:cubicBezTo>
                    <a:pt x="21439" y="4702"/>
                    <a:pt x="32790" y="0"/>
                    <a:pt x="44625" y="0"/>
                  </a:cubicBezTo>
                  <a:close/>
                </a:path>
              </a:pathLst>
            </a:custGeom>
            <a:solidFill>
              <a:srgbClr val="C9E2ED">
                <a:alpha val="89804"/>
              </a:srgbClr>
            </a:solidFill>
            <a:ln w="38100" cap="rnd">
              <a:solidFill>
                <a:srgbClr val="354940">
                  <a:alpha val="89804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30307" cy="1954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3318103" y="7073429"/>
            <a:ext cx="5643741" cy="4114800"/>
          </a:xfrm>
          <a:custGeom>
            <a:avLst/>
            <a:gdLst/>
            <a:ahLst/>
            <a:cxnLst/>
            <a:rect l="l" t="t" r="r" b="b"/>
            <a:pathLst>
              <a:path w="5643741" h="4114800">
                <a:moveTo>
                  <a:pt x="0" y="0"/>
                </a:moveTo>
                <a:lnTo>
                  <a:pt x="5643741" y="0"/>
                </a:lnTo>
                <a:lnTo>
                  <a:pt x="56437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 rot="-10800000">
            <a:off x="9728925" y="1028700"/>
            <a:ext cx="6259808" cy="6180194"/>
          </a:xfrm>
          <a:custGeom>
            <a:avLst/>
            <a:gdLst/>
            <a:ahLst/>
            <a:cxnLst/>
            <a:rect l="l" t="t" r="r" b="b"/>
            <a:pathLst>
              <a:path w="6259808" h="6180194">
                <a:moveTo>
                  <a:pt x="0" y="0"/>
                </a:moveTo>
                <a:lnTo>
                  <a:pt x="6259808" y="0"/>
                </a:lnTo>
                <a:lnTo>
                  <a:pt x="6259808" y="6180194"/>
                </a:lnTo>
                <a:lnTo>
                  <a:pt x="0" y="61801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7213" r="-5177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 rot="-5400000">
            <a:off x="1267268" y="2556401"/>
            <a:ext cx="3476359" cy="4658344"/>
          </a:xfrm>
          <a:custGeom>
            <a:avLst/>
            <a:gdLst/>
            <a:ahLst/>
            <a:cxnLst/>
            <a:rect l="l" t="t" r="r" b="b"/>
            <a:pathLst>
              <a:path w="3476359" h="4658344">
                <a:moveTo>
                  <a:pt x="0" y="0"/>
                </a:moveTo>
                <a:lnTo>
                  <a:pt x="3476359" y="0"/>
                </a:lnTo>
                <a:lnTo>
                  <a:pt x="3476359" y="4658344"/>
                </a:lnTo>
                <a:lnTo>
                  <a:pt x="0" y="4658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2345" b="-2318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 rot="-5502204">
            <a:off x="1320801" y="5755758"/>
            <a:ext cx="3476359" cy="4959583"/>
          </a:xfrm>
          <a:custGeom>
            <a:avLst/>
            <a:gdLst/>
            <a:ahLst/>
            <a:cxnLst/>
            <a:rect l="l" t="t" r="r" b="b"/>
            <a:pathLst>
              <a:path w="3476359" h="4959583">
                <a:moveTo>
                  <a:pt x="0" y="0"/>
                </a:moveTo>
                <a:lnTo>
                  <a:pt x="3476359" y="0"/>
                </a:lnTo>
                <a:lnTo>
                  <a:pt x="3476359" y="4959583"/>
                </a:lnTo>
                <a:lnTo>
                  <a:pt x="0" y="49595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5167" b="-3030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 rot="10737812">
            <a:off x="5743361" y="3594768"/>
            <a:ext cx="3476359" cy="6057968"/>
          </a:xfrm>
          <a:custGeom>
            <a:avLst/>
            <a:gdLst/>
            <a:ahLst/>
            <a:cxnLst/>
            <a:rect l="l" t="t" r="r" b="b"/>
            <a:pathLst>
              <a:path w="3476359" h="6057968">
                <a:moveTo>
                  <a:pt x="0" y="0"/>
                </a:moveTo>
                <a:lnTo>
                  <a:pt x="3476359" y="0"/>
                </a:lnTo>
                <a:lnTo>
                  <a:pt x="3476359" y="6057969"/>
                </a:lnTo>
                <a:lnTo>
                  <a:pt x="0" y="60579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620" b="-1766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 rot="5753248">
            <a:off x="-11605" y="-268309"/>
            <a:ext cx="2354072" cy="2594018"/>
          </a:xfrm>
          <a:custGeom>
            <a:avLst/>
            <a:gdLst/>
            <a:ahLst/>
            <a:cxnLst/>
            <a:rect l="l" t="t" r="r" b="b"/>
            <a:pathLst>
              <a:path w="2354072" h="2594018">
                <a:moveTo>
                  <a:pt x="0" y="0"/>
                </a:moveTo>
                <a:lnTo>
                  <a:pt x="2354072" y="0"/>
                </a:lnTo>
                <a:lnTo>
                  <a:pt x="2354072" y="2594018"/>
                </a:lnTo>
                <a:lnTo>
                  <a:pt x="0" y="25940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10754587" y="7680644"/>
            <a:ext cx="2249754" cy="2713520"/>
          </a:xfrm>
          <a:custGeom>
            <a:avLst/>
            <a:gdLst/>
            <a:ahLst/>
            <a:cxnLst/>
            <a:rect l="l" t="t" r="r" b="b"/>
            <a:pathLst>
              <a:path w="2249754" h="2713520">
                <a:moveTo>
                  <a:pt x="0" y="0"/>
                </a:moveTo>
                <a:lnTo>
                  <a:pt x="2249755" y="0"/>
                </a:lnTo>
                <a:lnTo>
                  <a:pt x="2249755" y="2713520"/>
                </a:lnTo>
                <a:lnTo>
                  <a:pt x="0" y="27135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15756523" y="0"/>
            <a:ext cx="2531477" cy="2057400"/>
          </a:xfrm>
          <a:custGeom>
            <a:avLst/>
            <a:gdLst/>
            <a:ahLst/>
            <a:cxnLst/>
            <a:rect l="l" t="t" r="r" b="b"/>
            <a:pathLst>
              <a:path w="2531477" h="2057400">
                <a:moveTo>
                  <a:pt x="0" y="0"/>
                </a:moveTo>
                <a:lnTo>
                  <a:pt x="2531477" y="0"/>
                </a:lnTo>
                <a:lnTo>
                  <a:pt x="253147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8114589" y="142754"/>
            <a:ext cx="1261911" cy="2672430"/>
          </a:xfrm>
          <a:custGeom>
            <a:avLst/>
            <a:gdLst/>
            <a:ahLst/>
            <a:cxnLst/>
            <a:rect l="l" t="t" r="r" b="b"/>
            <a:pathLst>
              <a:path w="1261911" h="2672430">
                <a:moveTo>
                  <a:pt x="0" y="0"/>
                </a:moveTo>
                <a:lnTo>
                  <a:pt x="1261911" y="0"/>
                </a:lnTo>
                <a:lnTo>
                  <a:pt x="1261911" y="2672430"/>
                </a:lnTo>
                <a:lnTo>
                  <a:pt x="0" y="26724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TextBox 22"/>
          <p:cNvSpPr txBox="1"/>
          <p:nvPr/>
        </p:nvSpPr>
        <p:spPr>
          <a:xfrm>
            <a:off x="676275" y="592743"/>
            <a:ext cx="8966331" cy="2222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3"/>
              </a:lnSpc>
            </a:pPr>
            <a:r>
              <a:rPr lang="en-US" sz="7806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Warsztaty Świąteczne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9471750" y="825382"/>
            <a:ext cx="7565261" cy="7340481"/>
            <a:chOff x="0" y="0"/>
            <a:chExt cx="10087015" cy="9787309"/>
          </a:xfrm>
        </p:grpSpPr>
        <p:grpSp>
          <p:nvGrpSpPr>
            <p:cNvPr id="4" name="Group 4"/>
            <p:cNvGrpSpPr/>
            <p:nvPr/>
          </p:nvGrpSpPr>
          <p:grpSpPr>
            <a:xfrm>
              <a:off x="321375" y="285420"/>
              <a:ext cx="9765640" cy="9501889"/>
              <a:chOff x="0" y="0"/>
              <a:chExt cx="1745601" cy="169845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745601" cy="1698455"/>
              </a:xfrm>
              <a:custGeom>
                <a:avLst/>
                <a:gdLst/>
                <a:ahLst/>
                <a:cxnLst/>
                <a:rect l="l" t="t" r="r" b="b"/>
                <a:pathLst>
                  <a:path w="1745601" h="1698455">
                    <a:moveTo>
                      <a:pt x="59573" y="0"/>
                    </a:moveTo>
                    <a:lnTo>
                      <a:pt x="1686028" y="0"/>
                    </a:lnTo>
                    <a:cubicBezTo>
                      <a:pt x="1718929" y="0"/>
                      <a:pt x="1745601" y="26672"/>
                      <a:pt x="1745601" y="59573"/>
                    </a:cubicBezTo>
                    <a:lnTo>
                      <a:pt x="1745601" y="1638883"/>
                    </a:lnTo>
                    <a:cubicBezTo>
                      <a:pt x="1745601" y="1671784"/>
                      <a:pt x="1718929" y="1698455"/>
                      <a:pt x="1686028" y="1698455"/>
                    </a:cubicBezTo>
                    <a:lnTo>
                      <a:pt x="59573" y="1698455"/>
                    </a:lnTo>
                    <a:cubicBezTo>
                      <a:pt x="26672" y="1698455"/>
                      <a:pt x="0" y="1671784"/>
                      <a:pt x="0" y="1638883"/>
                    </a:cubicBezTo>
                    <a:lnTo>
                      <a:pt x="0" y="59573"/>
                    </a:lnTo>
                    <a:cubicBezTo>
                      <a:pt x="0" y="26672"/>
                      <a:pt x="26672" y="0"/>
                      <a:pt x="59573" y="0"/>
                    </a:cubicBezTo>
                    <a:close/>
                  </a:path>
                </a:pathLst>
              </a:custGeom>
              <a:solidFill>
                <a:srgbClr val="131213">
                  <a:alpha val="24706"/>
                </a:srgbClr>
              </a:solidFill>
              <a:ln w="38100" cap="rnd">
                <a:solidFill>
                  <a:srgbClr val="005457">
                    <a:alpha val="24706"/>
                  </a:srgbClr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745601" cy="17365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9765640" cy="9501889"/>
              <a:chOff x="0" y="0"/>
              <a:chExt cx="1745601" cy="169845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745601" cy="1698455"/>
              </a:xfrm>
              <a:custGeom>
                <a:avLst/>
                <a:gdLst/>
                <a:ahLst/>
                <a:cxnLst/>
                <a:rect l="l" t="t" r="r" b="b"/>
                <a:pathLst>
                  <a:path w="1745601" h="1698455">
                    <a:moveTo>
                      <a:pt x="59573" y="0"/>
                    </a:moveTo>
                    <a:lnTo>
                      <a:pt x="1686028" y="0"/>
                    </a:lnTo>
                    <a:cubicBezTo>
                      <a:pt x="1718929" y="0"/>
                      <a:pt x="1745601" y="26672"/>
                      <a:pt x="1745601" y="59573"/>
                    </a:cubicBezTo>
                    <a:lnTo>
                      <a:pt x="1745601" y="1638883"/>
                    </a:lnTo>
                    <a:cubicBezTo>
                      <a:pt x="1745601" y="1671784"/>
                      <a:pt x="1718929" y="1698455"/>
                      <a:pt x="1686028" y="1698455"/>
                    </a:cubicBezTo>
                    <a:lnTo>
                      <a:pt x="59573" y="1698455"/>
                    </a:lnTo>
                    <a:cubicBezTo>
                      <a:pt x="26672" y="1698455"/>
                      <a:pt x="0" y="1671784"/>
                      <a:pt x="0" y="1638883"/>
                    </a:cubicBezTo>
                    <a:lnTo>
                      <a:pt x="0" y="59573"/>
                    </a:lnTo>
                    <a:cubicBezTo>
                      <a:pt x="0" y="26672"/>
                      <a:pt x="26672" y="0"/>
                      <a:pt x="59573" y="0"/>
                    </a:cubicBezTo>
                    <a:close/>
                  </a:path>
                </a:pathLst>
              </a:custGeom>
              <a:solidFill>
                <a:srgbClr val="C9E2ED"/>
              </a:solidFill>
              <a:ln w="38100" cap="rnd">
                <a:solidFill>
                  <a:srgbClr val="005457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745601" cy="17365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528616" y="2986071"/>
            <a:ext cx="8847884" cy="7275363"/>
            <a:chOff x="0" y="0"/>
            <a:chExt cx="2330307" cy="191614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30307" cy="1916145"/>
            </a:xfrm>
            <a:custGeom>
              <a:avLst/>
              <a:gdLst/>
              <a:ahLst/>
              <a:cxnLst/>
              <a:rect l="l" t="t" r="r" b="b"/>
              <a:pathLst>
                <a:path w="2330307" h="1916145">
                  <a:moveTo>
                    <a:pt x="44625" y="0"/>
                  </a:moveTo>
                  <a:lnTo>
                    <a:pt x="2285682" y="0"/>
                  </a:lnTo>
                  <a:cubicBezTo>
                    <a:pt x="2310327" y="0"/>
                    <a:pt x="2330307" y="19979"/>
                    <a:pt x="2330307" y="44625"/>
                  </a:cubicBezTo>
                  <a:lnTo>
                    <a:pt x="2330307" y="1871520"/>
                  </a:lnTo>
                  <a:cubicBezTo>
                    <a:pt x="2330307" y="1883355"/>
                    <a:pt x="2325605" y="1894706"/>
                    <a:pt x="2317236" y="1903075"/>
                  </a:cubicBezTo>
                  <a:cubicBezTo>
                    <a:pt x="2308868" y="1911443"/>
                    <a:pt x="2297517" y="1916145"/>
                    <a:pt x="2285682" y="1916145"/>
                  </a:cubicBezTo>
                  <a:lnTo>
                    <a:pt x="44625" y="1916145"/>
                  </a:lnTo>
                  <a:cubicBezTo>
                    <a:pt x="32790" y="1916145"/>
                    <a:pt x="21439" y="1911443"/>
                    <a:pt x="13070" y="1903075"/>
                  </a:cubicBezTo>
                  <a:cubicBezTo>
                    <a:pt x="4702" y="1894706"/>
                    <a:pt x="0" y="1883355"/>
                    <a:pt x="0" y="1871520"/>
                  </a:cubicBezTo>
                  <a:lnTo>
                    <a:pt x="0" y="44625"/>
                  </a:lnTo>
                  <a:cubicBezTo>
                    <a:pt x="0" y="32790"/>
                    <a:pt x="4702" y="21439"/>
                    <a:pt x="13070" y="13070"/>
                  </a:cubicBezTo>
                  <a:cubicBezTo>
                    <a:pt x="21439" y="4702"/>
                    <a:pt x="32790" y="0"/>
                    <a:pt x="44625" y="0"/>
                  </a:cubicBezTo>
                  <a:close/>
                </a:path>
              </a:pathLst>
            </a:custGeom>
            <a:solidFill>
              <a:srgbClr val="C9E2ED">
                <a:alpha val="89804"/>
              </a:srgbClr>
            </a:solidFill>
            <a:ln w="38100" cap="rnd">
              <a:solidFill>
                <a:srgbClr val="354940">
                  <a:alpha val="89804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330307" cy="1954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3318103" y="7073429"/>
            <a:ext cx="5643741" cy="4114800"/>
          </a:xfrm>
          <a:custGeom>
            <a:avLst/>
            <a:gdLst/>
            <a:ahLst/>
            <a:cxnLst/>
            <a:rect l="l" t="t" r="r" b="b"/>
            <a:pathLst>
              <a:path w="5643741" h="4114800">
                <a:moveTo>
                  <a:pt x="0" y="0"/>
                </a:moveTo>
                <a:lnTo>
                  <a:pt x="5643741" y="0"/>
                </a:lnTo>
                <a:lnTo>
                  <a:pt x="56437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 rot="5753248">
            <a:off x="-11605" y="-268309"/>
            <a:ext cx="2354072" cy="2594018"/>
          </a:xfrm>
          <a:custGeom>
            <a:avLst/>
            <a:gdLst/>
            <a:ahLst/>
            <a:cxnLst/>
            <a:rect l="l" t="t" r="r" b="b"/>
            <a:pathLst>
              <a:path w="2354072" h="2594018">
                <a:moveTo>
                  <a:pt x="0" y="0"/>
                </a:moveTo>
                <a:lnTo>
                  <a:pt x="2354072" y="0"/>
                </a:lnTo>
                <a:lnTo>
                  <a:pt x="2354072" y="2594018"/>
                </a:lnTo>
                <a:lnTo>
                  <a:pt x="0" y="25940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10754587" y="7680644"/>
            <a:ext cx="2249754" cy="2713520"/>
          </a:xfrm>
          <a:custGeom>
            <a:avLst/>
            <a:gdLst/>
            <a:ahLst/>
            <a:cxnLst/>
            <a:rect l="l" t="t" r="r" b="b"/>
            <a:pathLst>
              <a:path w="2249754" h="2713520">
                <a:moveTo>
                  <a:pt x="0" y="0"/>
                </a:moveTo>
                <a:lnTo>
                  <a:pt x="2249755" y="0"/>
                </a:lnTo>
                <a:lnTo>
                  <a:pt x="2249755" y="2713520"/>
                </a:lnTo>
                <a:lnTo>
                  <a:pt x="0" y="27135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16717908" y="-203318"/>
            <a:ext cx="2531477" cy="2057400"/>
          </a:xfrm>
          <a:custGeom>
            <a:avLst/>
            <a:gdLst/>
            <a:ahLst/>
            <a:cxnLst/>
            <a:rect l="l" t="t" r="r" b="b"/>
            <a:pathLst>
              <a:path w="2531477" h="2057400">
                <a:moveTo>
                  <a:pt x="0" y="0"/>
                </a:moveTo>
                <a:lnTo>
                  <a:pt x="2531477" y="0"/>
                </a:lnTo>
                <a:lnTo>
                  <a:pt x="253147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8114589" y="142754"/>
            <a:ext cx="1261911" cy="2672430"/>
          </a:xfrm>
          <a:custGeom>
            <a:avLst/>
            <a:gdLst/>
            <a:ahLst/>
            <a:cxnLst/>
            <a:rect l="l" t="t" r="r" b="b"/>
            <a:pathLst>
              <a:path w="1261911" h="2672430">
                <a:moveTo>
                  <a:pt x="0" y="0"/>
                </a:moveTo>
                <a:lnTo>
                  <a:pt x="1261911" y="0"/>
                </a:lnTo>
                <a:lnTo>
                  <a:pt x="1261911" y="2672430"/>
                </a:lnTo>
                <a:lnTo>
                  <a:pt x="0" y="26724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9901903" y="1028700"/>
            <a:ext cx="6426132" cy="3232313"/>
          </a:xfrm>
          <a:custGeom>
            <a:avLst/>
            <a:gdLst/>
            <a:ahLst/>
            <a:cxnLst/>
            <a:rect l="l" t="t" r="r" b="b"/>
            <a:pathLst>
              <a:path w="6426132" h="3232313">
                <a:moveTo>
                  <a:pt x="0" y="0"/>
                </a:moveTo>
                <a:lnTo>
                  <a:pt x="6426132" y="0"/>
                </a:lnTo>
                <a:lnTo>
                  <a:pt x="6426132" y="3232313"/>
                </a:lnTo>
                <a:lnTo>
                  <a:pt x="0" y="32323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20220" b="-2888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9901903" y="4261013"/>
            <a:ext cx="6238070" cy="3726254"/>
          </a:xfrm>
          <a:custGeom>
            <a:avLst/>
            <a:gdLst/>
            <a:ahLst/>
            <a:cxnLst/>
            <a:rect l="l" t="t" r="r" b="b"/>
            <a:pathLst>
              <a:path w="6238070" h="3726254">
                <a:moveTo>
                  <a:pt x="0" y="0"/>
                </a:moveTo>
                <a:lnTo>
                  <a:pt x="6238070" y="0"/>
                </a:lnTo>
                <a:lnTo>
                  <a:pt x="6238070" y="3726254"/>
                </a:lnTo>
                <a:lnTo>
                  <a:pt x="0" y="37262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9649" b="-590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676275" y="3600833"/>
            <a:ext cx="8481150" cy="5755847"/>
          </a:xfrm>
          <a:custGeom>
            <a:avLst/>
            <a:gdLst/>
            <a:ahLst/>
            <a:cxnLst/>
            <a:rect l="l" t="t" r="r" b="b"/>
            <a:pathLst>
              <a:path w="8481150" h="5755847">
                <a:moveTo>
                  <a:pt x="0" y="0"/>
                </a:moveTo>
                <a:lnTo>
                  <a:pt x="8481150" y="0"/>
                </a:lnTo>
                <a:lnTo>
                  <a:pt x="8481150" y="5755847"/>
                </a:lnTo>
                <a:lnTo>
                  <a:pt x="0" y="575584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7276" t="-1855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TextBox 21"/>
          <p:cNvSpPr txBox="1"/>
          <p:nvPr/>
        </p:nvSpPr>
        <p:spPr>
          <a:xfrm>
            <a:off x="676275" y="592743"/>
            <a:ext cx="8966331" cy="2222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3"/>
              </a:lnSpc>
            </a:pPr>
            <a:r>
              <a:rPr lang="en-US" sz="7806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Warsztaty Świąteczne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4490935" y="2854564"/>
            <a:ext cx="8847884" cy="7275363"/>
            <a:chOff x="0" y="0"/>
            <a:chExt cx="2330307" cy="19161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0307" cy="1916145"/>
            </a:xfrm>
            <a:custGeom>
              <a:avLst/>
              <a:gdLst/>
              <a:ahLst/>
              <a:cxnLst/>
              <a:rect l="l" t="t" r="r" b="b"/>
              <a:pathLst>
                <a:path w="2330307" h="1916145">
                  <a:moveTo>
                    <a:pt x="44625" y="0"/>
                  </a:moveTo>
                  <a:lnTo>
                    <a:pt x="2285682" y="0"/>
                  </a:lnTo>
                  <a:cubicBezTo>
                    <a:pt x="2310327" y="0"/>
                    <a:pt x="2330307" y="19979"/>
                    <a:pt x="2330307" y="44625"/>
                  </a:cubicBezTo>
                  <a:lnTo>
                    <a:pt x="2330307" y="1871520"/>
                  </a:lnTo>
                  <a:cubicBezTo>
                    <a:pt x="2330307" y="1883355"/>
                    <a:pt x="2325605" y="1894706"/>
                    <a:pt x="2317236" y="1903075"/>
                  </a:cubicBezTo>
                  <a:cubicBezTo>
                    <a:pt x="2308868" y="1911443"/>
                    <a:pt x="2297517" y="1916145"/>
                    <a:pt x="2285682" y="1916145"/>
                  </a:cubicBezTo>
                  <a:lnTo>
                    <a:pt x="44625" y="1916145"/>
                  </a:lnTo>
                  <a:cubicBezTo>
                    <a:pt x="32790" y="1916145"/>
                    <a:pt x="21439" y="1911443"/>
                    <a:pt x="13070" y="1903075"/>
                  </a:cubicBezTo>
                  <a:cubicBezTo>
                    <a:pt x="4702" y="1894706"/>
                    <a:pt x="0" y="1883355"/>
                    <a:pt x="0" y="1871520"/>
                  </a:cubicBezTo>
                  <a:lnTo>
                    <a:pt x="0" y="44625"/>
                  </a:lnTo>
                  <a:cubicBezTo>
                    <a:pt x="0" y="32790"/>
                    <a:pt x="4702" y="21439"/>
                    <a:pt x="13070" y="13070"/>
                  </a:cubicBezTo>
                  <a:cubicBezTo>
                    <a:pt x="21439" y="4702"/>
                    <a:pt x="32790" y="0"/>
                    <a:pt x="44625" y="0"/>
                  </a:cubicBezTo>
                  <a:close/>
                </a:path>
              </a:pathLst>
            </a:custGeom>
            <a:solidFill>
              <a:srgbClr val="C9E2ED">
                <a:alpha val="89804"/>
              </a:srgbClr>
            </a:solidFill>
            <a:ln w="38100" cap="rnd">
              <a:solidFill>
                <a:srgbClr val="354940">
                  <a:alpha val="89804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30307" cy="1954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591263" y="7547915"/>
            <a:ext cx="4992950" cy="3640314"/>
          </a:xfrm>
          <a:custGeom>
            <a:avLst/>
            <a:gdLst/>
            <a:ahLst/>
            <a:cxnLst/>
            <a:rect l="l" t="t" r="r" b="b"/>
            <a:pathLst>
              <a:path w="4992950" h="3640314">
                <a:moveTo>
                  <a:pt x="0" y="0"/>
                </a:moveTo>
                <a:lnTo>
                  <a:pt x="4992950" y="0"/>
                </a:lnTo>
                <a:lnTo>
                  <a:pt x="4992950" y="3640314"/>
                </a:lnTo>
                <a:lnTo>
                  <a:pt x="0" y="3640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5753248">
            <a:off x="51730" y="-196996"/>
            <a:ext cx="2928850" cy="3227382"/>
          </a:xfrm>
          <a:custGeom>
            <a:avLst/>
            <a:gdLst/>
            <a:ahLst/>
            <a:cxnLst/>
            <a:rect l="l" t="t" r="r" b="b"/>
            <a:pathLst>
              <a:path w="2928850" h="3227382">
                <a:moveTo>
                  <a:pt x="0" y="0"/>
                </a:moveTo>
                <a:lnTo>
                  <a:pt x="2928850" y="0"/>
                </a:lnTo>
                <a:lnTo>
                  <a:pt x="2928850" y="3227382"/>
                </a:lnTo>
                <a:lnTo>
                  <a:pt x="0" y="32273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901647" y="7416407"/>
            <a:ext cx="2249754" cy="2713520"/>
          </a:xfrm>
          <a:custGeom>
            <a:avLst/>
            <a:gdLst/>
            <a:ahLst/>
            <a:cxnLst/>
            <a:rect l="l" t="t" r="r" b="b"/>
            <a:pathLst>
              <a:path w="2249754" h="2713520">
                <a:moveTo>
                  <a:pt x="0" y="0"/>
                </a:moveTo>
                <a:lnTo>
                  <a:pt x="2249754" y="0"/>
                </a:lnTo>
                <a:lnTo>
                  <a:pt x="2249754" y="2713520"/>
                </a:lnTo>
                <a:lnTo>
                  <a:pt x="0" y="27135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262440">
            <a:off x="15043682" y="36173"/>
            <a:ext cx="3151244" cy="2561102"/>
          </a:xfrm>
          <a:custGeom>
            <a:avLst/>
            <a:gdLst/>
            <a:ahLst/>
            <a:cxnLst/>
            <a:rect l="l" t="t" r="r" b="b"/>
            <a:pathLst>
              <a:path w="3151244" h="2561102">
                <a:moveTo>
                  <a:pt x="0" y="0"/>
                </a:moveTo>
                <a:lnTo>
                  <a:pt x="3151244" y="0"/>
                </a:lnTo>
                <a:lnTo>
                  <a:pt x="3151244" y="2561101"/>
                </a:lnTo>
                <a:lnTo>
                  <a:pt x="0" y="25611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2382236" y="184261"/>
            <a:ext cx="1080911" cy="2289116"/>
          </a:xfrm>
          <a:custGeom>
            <a:avLst/>
            <a:gdLst/>
            <a:ahLst/>
            <a:cxnLst/>
            <a:rect l="l" t="t" r="r" b="b"/>
            <a:pathLst>
              <a:path w="1080911" h="2289116">
                <a:moveTo>
                  <a:pt x="0" y="0"/>
                </a:moveTo>
                <a:lnTo>
                  <a:pt x="1080912" y="0"/>
                </a:lnTo>
                <a:lnTo>
                  <a:pt x="1080912" y="2289116"/>
                </a:lnTo>
                <a:lnTo>
                  <a:pt x="0" y="22891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4653819" y="3038920"/>
            <a:ext cx="4353676" cy="7012349"/>
          </a:xfrm>
          <a:custGeom>
            <a:avLst/>
            <a:gdLst/>
            <a:ahLst/>
            <a:cxnLst/>
            <a:rect l="l" t="t" r="r" b="b"/>
            <a:pathLst>
              <a:path w="4353676" h="7012349">
                <a:moveTo>
                  <a:pt x="0" y="0"/>
                </a:moveTo>
                <a:lnTo>
                  <a:pt x="4353676" y="0"/>
                </a:lnTo>
                <a:lnTo>
                  <a:pt x="4353676" y="7012349"/>
                </a:lnTo>
                <a:lnTo>
                  <a:pt x="0" y="70123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2484" r="-878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9422824" y="3038920"/>
            <a:ext cx="3630729" cy="6906650"/>
          </a:xfrm>
          <a:custGeom>
            <a:avLst/>
            <a:gdLst/>
            <a:ahLst/>
            <a:cxnLst/>
            <a:rect l="l" t="t" r="r" b="b"/>
            <a:pathLst>
              <a:path w="3630729" h="6906650">
                <a:moveTo>
                  <a:pt x="0" y="0"/>
                </a:moveTo>
                <a:lnTo>
                  <a:pt x="3630728" y="0"/>
                </a:lnTo>
                <a:lnTo>
                  <a:pt x="3630728" y="6906650"/>
                </a:lnTo>
                <a:lnTo>
                  <a:pt x="0" y="69066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660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>
            <a:off x="3690648" y="451174"/>
            <a:ext cx="8966331" cy="2222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3"/>
              </a:lnSpc>
            </a:pPr>
            <a:r>
              <a:rPr lang="en-US" sz="7806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Warsztaty Świąteczne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-499083" y="3801567"/>
            <a:ext cx="3840480" cy="7200900"/>
          </a:xfrm>
          <a:custGeom>
            <a:avLst/>
            <a:gdLst/>
            <a:ahLst/>
            <a:cxnLst/>
            <a:rect l="l" t="t" r="r" b="b"/>
            <a:pathLst>
              <a:path w="3840480" h="7200900">
                <a:moveTo>
                  <a:pt x="0" y="0"/>
                </a:moveTo>
                <a:lnTo>
                  <a:pt x="3840480" y="0"/>
                </a:lnTo>
                <a:lnTo>
                  <a:pt x="384048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3468736" y="5583399"/>
            <a:ext cx="5266453" cy="4703601"/>
          </a:xfrm>
          <a:custGeom>
            <a:avLst/>
            <a:gdLst/>
            <a:ahLst/>
            <a:cxnLst/>
            <a:rect l="l" t="t" r="r" b="b"/>
            <a:pathLst>
              <a:path w="5266453" h="4703601">
                <a:moveTo>
                  <a:pt x="0" y="0"/>
                </a:moveTo>
                <a:lnTo>
                  <a:pt x="5266454" y="0"/>
                </a:lnTo>
                <a:lnTo>
                  <a:pt x="5266454" y="4703601"/>
                </a:lnTo>
                <a:lnTo>
                  <a:pt x="0" y="47036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078363" y="1151090"/>
            <a:ext cx="7067936" cy="5300952"/>
          </a:xfrm>
          <a:custGeom>
            <a:avLst/>
            <a:gdLst/>
            <a:ahLst/>
            <a:cxnLst/>
            <a:rect l="l" t="t" r="r" b="b"/>
            <a:pathLst>
              <a:path w="7067936" h="5300952">
                <a:moveTo>
                  <a:pt x="0" y="0"/>
                </a:moveTo>
                <a:lnTo>
                  <a:pt x="7067937" y="0"/>
                </a:lnTo>
                <a:lnTo>
                  <a:pt x="7067937" y="5300953"/>
                </a:lnTo>
                <a:lnTo>
                  <a:pt x="0" y="5300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-382494" y="-376706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5487520" y="4960209"/>
            <a:ext cx="1255511" cy="1246380"/>
          </a:xfrm>
          <a:custGeom>
            <a:avLst/>
            <a:gdLst/>
            <a:ahLst/>
            <a:cxnLst/>
            <a:rect l="l" t="t" r="r" b="b"/>
            <a:pathLst>
              <a:path w="1255511" h="1246380">
                <a:moveTo>
                  <a:pt x="0" y="0"/>
                </a:moveTo>
                <a:lnTo>
                  <a:pt x="1255512" y="0"/>
                </a:lnTo>
                <a:lnTo>
                  <a:pt x="1255512" y="1246380"/>
                </a:lnTo>
                <a:lnTo>
                  <a:pt x="0" y="1246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0659494" y="5808669"/>
            <a:ext cx="996692" cy="989035"/>
          </a:xfrm>
          <a:custGeom>
            <a:avLst/>
            <a:gdLst/>
            <a:ahLst/>
            <a:cxnLst/>
            <a:rect l="l" t="t" r="r" b="b"/>
            <a:pathLst>
              <a:path w="996692" h="989035">
                <a:moveTo>
                  <a:pt x="0" y="0"/>
                </a:moveTo>
                <a:lnTo>
                  <a:pt x="996692" y="0"/>
                </a:lnTo>
                <a:lnTo>
                  <a:pt x="996692" y="989035"/>
                </a:lnTo>
                <a:lnTo>
                  <a:pt x="0" y="9890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4719617" y="2881457"/>
            <a:ext cx="1358747" cy="1556254"/>
          </a:xfrm>
          <a:custGeom>
            <a:avLst/>
            <a:gdLst/>
            <a:ahLst/>
            <a:cxnLst/>
            <a:rect l="l" t="t" r="r" b="b"/>
            <a:pathLst>
              <a:path w="1358747" h="1556254">
                <a:moveTo>
                  <a:pt x="0" y="0"/>
                </a:moveTo>
                <a:lnTo>
                  <a:pt x="1358746" y="0"/>
                </a:lnTo>
                <a:lnTo>
                  <a:pt x="1358746" y="1556255"/>
                </a:lnTo>
                <a:lnTo>
                  <a:pt x="0" y="15562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4743216" y="2959966"/>
            <a:ext cx="1358747" cy="1556254"/>
          </a:xfrm>
          <a:custGeom>
            <a:avLst/>
            <a:gdLst/>
            <a:ahLst/>
            <a:cxnLst/>
            <a:rect l="l" t="t" r="r" b="b"/>
            <a:pathLst>
              <a:path w="1358747" h="1556254">
                <a:moveTo>
                  <a:pt x="0" y="0"/>
                </a:moveTo>
                <a:lnTo>
                  <a:pt x="1358747" y="0"/>
                </a:lnTo>
                <a:lnTo>
                  <a:pt x="1358747" y="1556255"/>
                </a:lnTo>
                <a:lnTo>
                  <a:pt x="0" y="15562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 rot="-625689">
            <a:off x="12227407" y="2951590"/>
            <a:ext cx="2200756" cy="656225"/>
          </a:xfrm>
          <a:custGeom>
            <a:avLst/>
            <a:gdLst/>
            <a:ahLst/>
            <a:cxnLst/>
            <a:rect l="l" t="t" r="r" b="b"/>
            <a:pathLst>
              <a:path w="2200756" h="656225">
                <a:moveTo>
                  <a:pt x="0" y="0"/>
                </a:moveTo>
                <a:lnTo>
                  <a:pt x="2200756" y="0"/>
                </a:lnTo>
                <a:lnTo>
                  <a:pt x="2200756" y="656225"/>
                </a:lnTo>
                <a:lnTo>
                  <a:pt x="0" y="6562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3111098" y="7611317"/>
            <a:ext cx="3217038" cy="3506308"/>
          </a:xfrm>
          <a:custGeom>
            <a:avLst/>
            <a:gdLst/>
            <a:ahLst/>
            <a:cxnLst/>
            <a:rect l="l" t="t" r="r" b="b"/>
            <a:pathLst>
              <a:path w="3217038" h="3506308">
                <a:moveTo>
                  <a:pt x="0" y="0"/>
                </a:moveTo>
                <a:lnTo>
                  <a:pt x="3217037" y="0"/>
                </a:lnTo>
                <a:lnTo>
                  <a:pt x="3217037" y="3506308"/>
                </a:lnTo>
                <a:lnTo>
                  <a:pt x="0" y="350630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11726244" y="8921164"/>
            <a:ext cx="1420056" cy="1365836"/>
          </a:xfrm>
          <a:custGeom>
            <a:avLst/>
            <a:gdLst/>
            <a:ahLst/>
            <a:cxnLst/>
            <a:rect l="l" t="t" r="r" b="b"/>
            <a:pathLst>
              <a:path w="1420056" h="1365836">
                <a:moveTo>
                  <a:pt x="0" y="0"/>
                </a:moveTo>
                <a:lnTo>
                  <a:pt x="1420056" y="0"/>
                </a:lnTo>
                <a:lnTo>
                  <a:pt x="1420056" y="1365836"/>
                </a:lnTo>
                <a:lnTo>
                  <a:pt x="0" y="13658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6115276" y="9004693"/>
            <a:ext cx="1267873" cy="1756499"/>
          </a:xfrm>
          <a:custGeom>
            <a:avLst/>
            <a:gdLst/>
            <a:ahLst/>
            <a:cxnLst/>
            <a:rect l="l" t="t" r="r" b="b"/>
            <a:pathLst>
              <a:path w="1267873" h="1756499">
                <a:moveTo>
                  <a:pt x="0" y="0"/>
                </a:moveTo>
                <a:lnTo>
                  <a:pt x="1267873" y="0"/>
                </a:lnTo>
                <a:lnTo>
                  <a:pt x="1267873" y="1756499"/>
                </a:lnTo>
                <a:lnTo>
                  <a:pt x="0" y="175649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>
            <a:off x="1644980" y="891485"/>
            <a:ext cx="17090210" cy="1989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44"/>
              </a:lnSpc>
            </a:pPr>
            <a:r>
              <a:rPr lang="en-US" sz="17127">
                <a:solidFill>
                  <a:srgbClr val="354940"/>
                </a:solidFill>
                <a:latin typeface="Ribeye"/>
                <a:ea typeface="Ribeye"/>
                <a:cs typeface="Ribeye"/>
                <a:sym typeface="Ribeye"/>
              </a:rPr>
              <a:t>DZIĘKUJEMY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903310" y="6694687"/>
            <a:ext cx="6992912" cy="2310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3"/>
              </a:lnSpc>
            </a:pPr>
            <a:r>
              <a:rPr lang="en-US" sz="330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Wykonały </a:t>
            </a:r>
          </a:p>
          <a:p>
            <a:pPr algn="ctr">
              <a:lnSpc>
                <a:spcPts val="4623"/>
              </a:lnSpc>
            </a:pPr>
            <a:r>
              <a:rPr lang="en-US" sz="330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Nauczycielki Świetlicy klas III:</a:t>
            </a:r>
          </a:p>
          <a:p>
            <a:pPr algn="ctr">
              <a:lnSpc>
                <a:spcPts val="4623"/>
              </a:lnSpc>
            </a:pPr>
            <a:r>
              <a:rPr lang="en-US" sz="330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mgr Marlena Ossowska oraz </a:t>
            </a:r>
          </a:p>
          <a:p>
            <a:pPr algn="ctr">
              <a:lnSpc>
                <a:spcPts val="4623"/>
              </a:lnSpc>
            </a:pPr>
            <a:r>
              <a:rPr lang="en-US" sz="330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mgr Sylwia Wróbel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1872681" y="3136408"/>
            <a:ext cx="4783384" cy="4446094"/>
            <a:chOff x="0" y="0"/>
            <a:chExt cx="6377846" cy="5928125"/>
          </a:xfrm>
        </p:grpSpPr>
        <p:grpSp>
          <p:nvGrpSpPr>
            <p:cNvPr id="4" name="Group 4"/>
            <p:cNvGrpSpPr/>
            <p:nvPr/>
          </p:nvGrpSpPr>
          <p:grpSpPr>
            <a:xfrm>
              <a:off x="203200" y="172878"/>
              <a:ext cx="6174646" cy="5755247"/>
              <a:chOff x="0" y="0"/>
              <a:chExt cx="1219683" cy="113683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19683" cy="1136839"/>
              </a:xfrm>
              <a:custGeom>
                <a:avLst/>
                <a:gdLst/>
                <a:ahLst/>
                <a:cxnLst/>
                <a:rect l="l" t="t" r="r" b="b"/>
                <a:pathLst>
                  <a:path w="1219683" h="1136839">
                    <a:moveTo>
                      <a:pt x="85260" y="0"/>
                    </a:moveTo>
                    <a:lnTo>
                      <a:pt x="1134423" y="0"/>
                    </a:lnTo>
                    <a:cubicBezTo>
                      <a:pt x="1157036" y="0"/>
                      <a:pt x="1178722" y="8983"/>
                      <a:pt x="1194711" y="24972"/>
                    </a:cubicBezTo>
                    <a:cubicBezTo>
                      <a:pt x="1210701" y="40961"/>
                      <a:pt x="1219683" y="62648"/>
                      <a:pt x="1219683" y="85260"/>
                    </a:cubicBezTo>
                    <a:lnTo>
                      <a:pt x="1219683" y="1051579"/>
                    </a:lnTo>
                    <a:cubicBezTo>
                      <a:pt x="1219683" y="1074191"/>
                      <a:pt x="1210701" y="1095877"/>
                      <a:pt x="1194711" y="1111867"/>
                    </a:cubicBezTo>
                    <a:cubicBezTo>
                      <a:pt x="1178722" y="1127856"/>
                      <a:pt x="1157036" y="1136839"/>
                      <a:pt x="1134423" y="1136839"/>
                    </a:cubicBezTo>
                    <a:lnTo>
                      <a:pt x="85260" y="1136839"/>
                    </a:lnTo>
                    <a:cubicBezTo>
                      <a:pt x="62648" y="1136839"/>
                      <a:pt x="40961" y="1127856"/>
                      <a:pt x="24972" y="1111867"/>
                    </a:cubicBezTo>
                    <a:cubicBezTo>
                      <a:pt x="8983" y="1095877"/>
                      <a:pt x="0" y="1074191"/>
                      <a:pt x="0" y="1051579"/>
                    </a:cubicBezTo>
                    <a:lnTo>
                      <a:pt x="0" y="85260"/>
                    </a:lnTo>
                    <a:cubicBezTo>
                      <a:pt x="0" y="62648"/>
                      <a:pt x="8983" y="40961"/>
                      <a:pt x="24972" y="24972"/>
                    </a:cubicBezTo>
                    <a:cubicBezTo>
                      <a:pt x="40961" y="8983"/>
                      <a:pt x="62648" y="0"/>
                      <a:pt x="85260" y="0"/>
                    </a:cubicBezTo>
                    <a:close/>
                  </a:path>
                </a:pathLst>
              </a:custGeom>
              <a:solidFill>
                <a:srgbClr val="131213">
                  <a:alpha val="24706"/>
                </a:srgbClr>
              </a:solidFill>
              <a:ln w="38100" cap="rnd">
                <a:solidFill>
                  <a:srgbClr val="005457">
                    <a:alpha val="24706"/>
                  </a:srgbClr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219683" cy="11749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6174646" cy="5755247"/>
              <a:chOff x="0" y="0"/>
              <a:chExt cx="1219683" cy="11368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19683" cy="1136839"/>
              </a:xfrm>
              <a:custGeom>
                <a:avLst/>
                <a:gdLst/>
                <a:ahLst/>
                <a:cxnLst/>
                <a:rect l="l" t="t" r="r" b="b"/>
                <a:pathLst>
                  <a:path w="1219683" h="1136839">
                    <a:moveTo>
                      <a:pt x="85260" y="0"/>
                    </a:moveTo>
                    <a:lnTo>
                      <a:pt x="1134423" y="0"/>
                    </a:lnTo>
                    <a:cubicBezTo>
                      <a:pt x="1157036" y="0"/>
                      <a:pt x="1178722" y="8983"/>
                      <a:pt x="1194711" y="24972"/>
                    </a:cubicBezTo>
                    <a:cubicBezTo>
                      <a:pt x="1210701" y="40961"/>
                      <a:pt x="1219683" y="62648"/>
                      <a:pt x="1219683" y="85260"/>
                    </a:cubicBezTo>
                    <a:lnTo>
                      <a:pt x="1219683" y="1051579"/>
                    </a:lnTo>
                    <a:cubicBezTo>
                      <a:pt x="1219683" y="1074191"/>
                      <a:pt x="1210701" y="1095877"/>
                      <a:pt x="1194711" y="1111867"/>
                    </a:cubicBezTo>
                    <a:cubicBezTo>
                      <a:pt x="1178722" y="1127856"/>
                      <a:pt x="1157036" y="1136839"/>
                      <a:pt x="1134423" y="1136839"/>
                    </a:cubicBezTo>
                    <a:lnTo>
                      <a:pt x="85260" y="1136839"/>
                    </a:lnTo>
                    <a:cubicBezTo>
                      <a:pt x="62648" y="1136839"/>
                      <a:pt x="40961" y="1127856"/>
                      <a:pt x="24972" y="1111867"/>
                    </a:cubicBezTo>
                    <a:cubicBezTo>
                      <a:pt x="8983" y="1095877"/>
                      <a:pt x="0" y="1074191"/>
                      <a:pt x="0" y="1051579"/>
                    </a:cubicBezTo>
                    <a:lnTo>
                      <a:pt x="0" y="85260"/>
                    </a:lnTo>
                    <a:cubicBezTo>
                      <a:pt x="0" y="62648"/>
                      <a:pt x="8983" y="40961"/>
                      <a:pt x="24972" y="24972"/>
                    </a:cubicBezTo>
                    <a:cubicBezTo>
                      <a:pt x="40961" y="8983"/>
                      <a:pt x="62648" y="0"/>
                      <a:pt x="852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5457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219683" cy="11749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1731474" y="1028700"/>
            <a:ext cx="9960066" cy="5759186"/>
            <a:chOff x="0" y="0"/>
            <a:chExt cx="2623227" cy="151682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23227" cy="1516823"/>
            </a:xfrm>
            <a:custGeom>
              <a:avLst/>
              <a:gdLst/>
              <a:ahLst/>
              <a:cxnLst/>
              <a:rect l="l" t="t" r="r" b="b"/>
              <a:pathLst>
                <a:path w="2623227" h="1516823">
                  <a:moveTo>
                    <a:pt x="39642" y="0"/>
                  </a:moveTo>
                  <a:lnTo>
                    <a:pt x="2583585" y="0"/>
                  </a:lnTo>
                  <a:cubicBezTo>
                    <a:pt x="2605479" y="0"/>
                    <a:pt x="2623227" y="17748"/>
                    <a:pt x="2623227" y="39642"/>
                  </a:cubicBezTo>
                  <a:lnTo>
                    <a:pt x="2623227" y="1477180"/>
                  </a:lnTo>
                  <a:cubicBezTo>
                    <a:pt x="2623227" y="1499074"/>
                    <a:pt x="2605479" y="1516823"/>
                    <a:pt x="2583585" y="1516823"/>
                  </a:cubicBezTo>
                  <a:lnTo>
                    <a:pt x="39642" y="1516823"/>
                  </a:lnTo>
                  <a:cubicBezTo>
                    <a:pt x="17748" y="1516823"/>
                    <a:pt x="0" y="1499074"/>
                    <a:pt x="0" y="1477180"/>
                  </a:cubicBezTo>
                  <a:lnTo>
                    <a:pt x="0" y="39642"/>
                  </a:lnTo>
                  <a:cubicBezTo>
                    <a:pt x="0" y="17748"/>
                    <a:pt x="17748" y="0"/>
                    <a:pt x="39642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354940">
                  <a:alpha val="89804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623227" cy="15549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84000">
            <a:off x="1663289" y="966204"/>
            <a:ext cx="9997653" cy="5941297"/>
          </a:xfrm>
          <a:custGeom>
            <a:avLst/>
            <a:gdLst/>
            <a:ahLst/>
            <a:cxnLst/>
            <a:rect l="l" t="t" r="r" b="b"/>
            <a:pathLst>
              <a:path w="9997653" h="5941297">
                <a:moveTo>
                  <a:pt x="139314" y="0"/>
                </a:moveTo>
                <a:lnTo>
                  <a:pt x="9997653" y="240933"/>
                </a:lnTo>
                <a:lnTo>
                  <a:pt x="9858340" y="5941297"/>
                </a:lnTo>
                <a:lnTo>
                  <a:pt x="0" y="5700364"/>
                </a:lnTo>
                <a:lnTo>
                  <a:pt x="139314" y="0"/>
                </a:lnTo>
                <a:close/>
              </a:path>
            </a:pathLst>
          </a:custGeom>
          <a:blipFill>
            <a:blip r:embed="rId3"/>
            <a:stretch>
              <a:fillRect l="-32372" r="-1750" b="-175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11872681" y="3136408"/>
            <a:ext cx="4783384" cy="4349383"/>
          </a:xfrm>
          <a:custGeom>
            <a:avLst/>
            <a:gdLst/>
            <a:ahLst/>
            <a:cxnLst/>
            <a:rect l="l" t="t" r="r" b="b"/>
            <a:pathLst>
              <a:path w="4783384" h="4349383">
                <a:moveTo>
                  <a:pt x="0" y="0"/>
                </a:moveTo>
                <a:lnTo>
                  <a:pt x="4783385" y="0"/>
                </a:lnTo>
                <a:lnTo>
                  <a:pt x="4783385" y="4349383"/>
                </a:lnTo>
                <a:lnTo>
                  <a:pt x="0" y="4349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676" t="-3963" r="-6600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5797401" y="7582501"/>
            <a:ext cx="7457705" cy="3700886"/>
          </a:xfrm>
          <a:custGeom>
            <a:avLst/>
            <a:gdLst/>
            <a:ahLst/>
            <a:cxnLst/>
            <a:rect l="l" t="t" r="r" b="b"/>
            <a:pathLst>
              <a:path w="7457705" h="3700886">
                <a:moveTo>
                  <a:pt x="0" y="0"/>
                </a:moveTo>
                <a:lnTo>
                  <a:pt x="7457704" y="0"/>
                </a:lnTo>
                <a:lnTo>
                  <a:pt x="7457704" y="3700886"/>
                </a:lnTo>
                <a:lnTo>
                  <a:pt x="0" y="3700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503282" y="7485791"/>
            <a:ext cx="3968892" cy="2644274"/>
          </a:xfrm>
          <a:custGeom>
            <a:avLst/>
            <a:gdLst/>
            <a:ahLst/>
            <a:cxnLst/>
            <a:rect l="l" t="t" r="r" b="b"/>
            <a:pathLst>
              <a:path w="3968892" h="2644274">
                <a:moveTo>
                  <a:pt x="0" y="0"/>
                </a:moveTo>
                <a:lnTo>
                  <a:pt x="3968892" y="0"/>
                </a:lnTo>
                <a:lnTo>
                  <a:pt x="3968892" y="2644274"/>
                </a:lnTo>
                <a:lnTo>
                  <a:pt x="0" y="26442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-296000" y="-336216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9" y="0"/>
                </a:lnTo>
                <a:lnTo>
                  <a:pt x="4054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11872681" y="255647"/>
            <a:ext cx="5972431" cy="2421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8"/>
              </a:lnSpc>
            </a:pPr>
            <a:r>
              <a:rPr lang="en-US" sz="5905">
                <a:solidFill>
                  <a:srgbClr val="FFFFFF"/>
                </a:solidFill>
                <a:latin typeface="Ribeye"/>
                <a:ea typeface="Ribeye"/>
                <a:cs typeface="Ribeye"/>
                <a:sym typeface="Ribeye"/>
              </a:rPr>
              <a:t>Święto Odzyskania Niepodległości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1872681" y="3136408"/>
            <a:ext cx="4783384" cy="4446094"/>
            <a:chOff x="0" y="0"/>
            <a:chExt cx="6377846" cy="5928125"/>
          </a:xfrm>
        </p:grpSpPr>
        <p:grpSp>
          <p:nvGrpSpPr>
            <p:cNvPr id="4" name="Group 4"/>
            <p:cNvGrpSpPr/>
            <p:nvPr/>
          </p:nvGrpSpPr>
          <p:grpSpPr>
            <a:xfrm>
              <a:off x="203200" y="172878"/>
              <a:ext cx="6174646" cy="5755247"/>
              <a:chOff x="0" y="0"/>
              <a:chExt cx="1219683" cy="113683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19683" cy="1136839"/>
              </a:xfrm>
              <a:custGeom>
                <a:avLst/>
                <a:gdLst/>
                <a:ahLst/>
                <a:cxnLst/>
                <a:rect l="l" t="t" r="r" b="b"/>
                <a:pathLst>
                  <a:path w="1219683" h="1136839">
                    <a:moveTo>
                      <a:pt x="85260" y="0"/>
                    </a:moveTo>
                    <a:lnTo>
                      <a:pt x="1134423" y="0"/>
                    </a:lnTo>
                    <a:cubicBezTo>
                      <a:pt x="1157036" y="0"/>
                      <a:pt x="1178722" y="8983"/>
                      <a:pt x="1194711" y="24972"/>
                    </a:cubicBezTo>
                    <a:cubicBezTo>
                      <a:pt x="1210701" y="40961"/>
                      <a:pt x="1219683" y="62648"/>
                      <a:pt x="1219683" y="85260"/>
                    </a:cubicBezTo>
                    <a:lnTo>
                      <a:pt x="1219683" y="1051579"/>
                    </a:lnTo>
                    <a:cubicBezTo>
                      <a:pt x="1219683" y="1074191"/>
                      <a:pt x="1210701" y="1095877"/>
                      <a:pt x="1194711" y="1111867"/>
                    </a:cubicBezTo>
                    <a:cubicBezTo>
                      <a:pt x="1178722" y="1127856"/>
                      <a:pt x="1157036" y="1136839"/>
                      <a:pt x="1134423" y="1136839"/>
                    </a:cubicBezTo>
                    <a:lnTo>
                      <a:pt x="85260" y="1136839"/>
                    </a:lnTo>
                    <a:cubicBezTo>
                      <a:pt x="62648" y="1136839"/>
                      <a:pt x="40961" y="1127856"/>
                      <a:pt x="24972" y="1111867"/>
                    </a:cubicBezTo>
                    <a:cubicBezTo>
                      <a:pt x="8983" y="1095877"/>
                      <a:pt x="0" y="1074191"/>
                      <a:pt x="0" y="1051579"/>
                    </a:cubicBezTo>
                    <a:lnTo>
                      <a:pt x="0" y="85260"/>
                    </a:lnTo>
                    <a:cubicBezTo>
                      <a:pt x="0" y="62648"/>
                      <a:pt x="8983" y="40961"/>
                      <a:pt x="24972" y="24972"/>
                    </a:cubicBezTo>
                    <a:cubicBezTo>
                      <a:pt x="40961" y="8983"/>
                      <a:pt x="62648" y="0"/>
                      <a:pt x="85260" y="0"/>
                    </a:cubicBezTo>
                    <a:close/>
                  </a:path>
                </a:pathLst>
              </a:custGeom>
              <a:solidFill>
                <a:srgbClr val="131213">
                  <a:alpha val="24706"/>
                </a:srgbClr>
              </a:solidFill>
              <a:ln w="38100" cap="rnd">
                <a:solidFill>
                  <a:srgbClr val="005457">
                    <a:alpha val="24706"/>
                  </a:srgbClr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219683" cy="11749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6174646" cy="5755247"/>
              <a:chOff x="0" y="0"/>
              <a:chExt cx="1219683" cy="11368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19683" cy="1136839"/>
              </a:xfrm>
              <a:custGeom>
                <a:avLst/>
                <a:gdLst/>
                <a:ahLst/>
                <a:cxnLst/>
                <a:rect l="l" t="t" r="r" b="b"/>
                <a:pathLst>
                  <a:path w="1219683" h="1136839">
                    <a:moveTo>
                      <a:pt x="85260" y="0"/>
                    </a:moveTo>
                    <a:lnTo>
                      <a:pt x="1134423" y="0"/>
                    </a:lnTo>
                    <a:cubicBezTo>
                      <a:pt x="1157036" y="0"/>
                      <a:pt x="1178722" y="8983"/>
                      <a:pt x="1194711" y="24972"/>
                    </a:cubicBezTo>
                    <a:cubicBezTo>
                      <a:pt x="1210701" y="40961"/>
                      <a:pt x="1219683" y="62648"/>
                      <a:pt x="1219683" y="85260"/>
                    </a:cubicBezTo>
                    <a:lnTo>
                      <a:pt x="1219683" y="1051579"/>
                    </a:lnTo>
                    <a:cubicBezTo>
                      <a:pt x="1219683" y="1074191"/>
                      <a:pt x="1210701" y="1095877"/>
                      <a:pt x="1194711" y="1111867"/>
                    </a:cubicBezTo>
                    <a:cubicBezTo>
                      <a:pt x="1178722" y="1127856"/>
                      <a:pt x="1157036" y="1136839"/>
                      <a:pt x="1134423" y="1136839"/>
                    </a:cubicBezTo>
                    <a:lnTo>
                      <a:pt x="85260" y="1136839"/>
                    </a:lnTo>
                    <a:cubicBezTo>
                      <a:pt x="62648" y="1136839"/>
                      <a:pt x="40961" y="1127856"/>
                      <a:pt x="24972" y="1111867"/>
                    </a:cubicBezTo>
                    <a:cubicBezTo>
                      <a:pt x="8983" y="1095877"/>
                      <a:pt x="0" y="1074191"/>
                      <a:pt x="0" y="1051579"/>
                    </a:cubicBezTo>
                    <a:lnTo>
                      <a:pt x="0" y="85260"/>
                    </a:lnTo>
                    <a:cubicBezTo>
                      <a:pt x="0" y="62648"/>
                      <a:pt x="8983" y="40961"/>
                      <a:pt x="24972" y="24972"/>
                    </a:cubicBezTo>
                    <a:cubicBezTo>
                      <a:pt x="40961" y="8983"/>
                      <a:pt x="62648" y="0"/>
                      <a:pt x="85260" y="0"/>
                    </a:cubicBezTo>
                    <a:close/>
                  </a:path>
                </a:pathLst>
              </a:custGeom>
              <a:solidFill>
                <a:srgbClr val="DAF1F2"/>
              </a:solidFill>
              <a:ln w="38100" cap="rnd">
                <a:solidFill>
                  <a:srgbClr val="005457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219683" cy="11749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131008" y="545550"/>
            <a:ext cx="11429649" cy="6705355"/>
            <a:chOff x="0" y="0"/>
            <a:chExt cx="3010278" cy="176601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010278" cy="1766020"/>
            </a:xfrm>
            <a:custGeom>
              <a:avLst/>
              <a:gdLst/>
              <a:ahLst/>
              <a:cxnLst/>
              <a:rect l="l" t="t" r="r" b="b"/>
              <a:pathLst>
                <a:path w="3010278" h="1766020">
                  <a:moveTo>
                    <a:pt x="34545" y="0"/>
                  </a:moveTo>
                  <a:lnTo>
                    <a:pt x="2975733" y="0"/>
                  </a:lnTo>
                  <a:cubicBezTo>
                    <a:pt x="2984895" y="0"/>
                    <a:pt x="2993681" y="3640"/>
                    <a:pt x="3000160" y="10118"/>
                  </a:cubicBezTo>
                  <a:cubicBezTo>
                    <a:pt x="3006638" y="16596"/>
                    <a:pt x="3010278" y="25383"/>
                    <a:pt x="3010278" y="34545"/>
                  </a:cubicBezTo>
                  <a:lnTo>
                    <a:pt x="3010278" y="1731475"/>
                  </a:lnTo>
                  <a:cubicBezTo>
                    <a:pt x="3010278" y="1750553"/>
                    <a:pt x="2994812" y="1766020"/>
                    <a:pt x="2975733" y="1766020"/>
                  </a:cubicBezTo>
                  <a:lnTo>
                    <a:pt x="34545" y="1766020"/>
                  </a:lnTo>
                  <a:cubicBezTo>
                    <a:pt x="25383" y="1766020"/>
                    <a:pt x="16596" y="1762380"/>
                    <a:pt x="10118" y="1755902"/>
                  </a:cubicBezTo>
                  <a:cubicBezTo>
                    <a:pt x="3640" y="1749423"/>
                    <a:pt x="0" y="1740636"/>
                    <a:pt x="0" y="1731475"/>
                  </a:cubicBezTo>
                  <a:lnTo>
                    <a:pt x="0" y="34545"/>
                  </a:lnTo>
                  <a:cubicBezTo>
                    <a:pt x="0" y="25383"/>
                    <a:pt x="3640" y="16596"/>
                    <a:pt x="10118" y="10118"/>
                  </a:cubicBezTo>
                  <a:cubicBezTo>
                    <a:pt x="16596" y="3640"/>
                    <a:pt x="25383" y="0"/>
                    <a:pt x="34545" y="0"/>
                  </a:cubicBezTo>
                  <a:close/>
                </a:path>
              </a:pathLst>
            </a:custGeom>
            <a:solidFill>
              <a:srgbClr val="DAF1F2">
                <a:alpha val="89804"/>
              </a:srgbClr>
            </a:solidFill>
            <a:ln w="38100" cap="rnd">
              <a:solidFill>
                <a:srgbClr val="354940">
                  <a:alpha val="89804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010278" cy="1804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872681" y="3136408"/>
            <a:ext cx="4570958" cy="4179220"/>
          </a:xfrm>
          <a:custGeom>
            <a:avLst/>
            <a:gdLst/>
            <a:ahLst/>
            <a:cxnLst/>
            <a:rect l="l" t="t" r="r" b="b"/>
            <a:pathLst>
              <a:path w="4570958" h="4179220">
                <a:moveTo>
                  <a:pt x="0" y="0"/>
                </a:moveTo>
                <a:lnTo>
                  <a:pt x="4570958" y="0"/>
                </a:lnTo>
                <a:lnTo>
                  <a:pt x="4570958" y="4179220"/>
                </a:lnTo>
                <a:lnTo>
                  <a:pt x="0" y="4179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483" r="-4831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3563420" y="7518138"/>
            <a:ext cx="6141653" cy="2768862"/>
          </a:xfrm>
          <a:custGeom>
            <a:avLst/>
            <a:gdLst/>
            <a:ahLst/>
            <a:cxnLst/>
            <a:rect l="l" t="t" r="r" b="b"/>
            <a:pathLst>
              <a:path w="6141653" h="2768862">
                <a:moveTo>
                  <a:pt x="0" y="0"/>
                </a:moveTo>
                <a:lnTo>
                  <a:pt x="6141653" y="0"/>
                </a:lnTo>
                <a:lnTo>
                  <a:pt x="6141653" y="2768862"/>
                </a:lnTo>
                <a:lnTo>
                  <a:pt x="0" y="2768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279194" y="686468"/>
            <a:ext cx="11052962" cy="6406706"/>
          </a:xfrm>
          <a:custGeom>
            <a:avLst/>
            <a:gdLst/>
            <a:ahLst/>
            <a:cxnLst/>
            <a:rect l="l" t="t" r="r" b="b"/>
            <a:pathLst>
              <a:path w="11052962" h="6406706">
                <a:moveTo>
                  <a:pt x="0" y="0"/>
                </a:moveTo>
                <a:lnTo>
                  <a:pt x="11052961" y="0"/>
                </a:lnTo>
                <a:lnTo>
                  <a:pt x="11052961" y="6406706"/>
                </a:lnTo>
                <a:lnTo>
                  <a:pt x="0" y="64067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100" r="-27041" b="-1366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0" y="8236919"/>
            <a:ext cx="3021624" cy="2507916"/>
          </a:xfrm>
          <a:custGeom>
            <a:avLst/>
            <a:gdLst/>
            <a:ahLst/>
            <a:cxnLst/>
            <a:rect l="l" t="t" r="r" b="b"/>
            <a:pathLst>
              <a:path w="3021624" h="2507916">
                <a:moveTo>
                  <a:pt x="0" y="0"/>
                </a:moveTo>
                <a:lnTo>
                  <a:pt x="3021624" y="0"/>
                </a:lnTo>
                <a:lnTo>
                  <a:pt x="3021624" y="2507916"/>
                </a:lnTo>
                <a:lnTo>
                  <a:pt x="0" y="250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9926517" y="8469496"/>
            <a:ext cx="4116396" cy="2042761"/>
          </a:xfrm>
          <a:custGeom>
            <a:avLst/>
            <a:gdLst/>
            <a:ahLst/>
            <a:cxnLst/>
            <a:rect l="l" t="t" r="r" b="b"/>
            <a:pathLst>
              <a:path w="4116396" h="2042761">
                <a:moveTo>
                  <a:pt x="0" y="0"/>
                </a:moveTo>
                <a:lnTo>
                  <a:pt x="4116396" y="0"/>
                </a:lnTo>
                <a:lnTo>
                  <a:pt x="4116396" y="2042762"/>
                </a:lnTo>
                <a:lnTo>
                  <a:pt x="0" y="20427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11872681" y="255647"/>
            <a:ext cx="5972431" cy="2421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8"/>
              </a:lnSpc>
            </a:pPr>
            <a:r>
              <a:rPr lang="en-US" sz="5905">
                <a:solidFill>
                  <a:srgbClr val="FFFFFF"/>
                </a:solidFill>
                <a:latin typeface="Ribeye"/>
                <a:ea typeface="Ribeye"/>
                <a:cs typeface="Ribeye"/>
                <a:sym typeface="Ribeye"/>
              </a:rPr>
              <a:t>Święto Odzyskania Niepodległości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6336720" y="-5308713"/>
            <a:ext cx="1879620" cy="13458639"/>
            <a:chOff x="0" y="0"/>
            <a:chExt cx="2506161" cy="1794485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33064"/>
              <a:ext cx="2506161" cy="17711788"/>
              <a:chOff x="0" y="0"/>
              <a:chExt cx="116030" cy="82001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16030" cy="820018"/>
              </a:xfrm>
              <a:custGeom>
                <a:avLst/>
                <a:gdLst/>
                <a:ahLst/>
                <a:cxnLst/>
                <a:rect l="l" t="t" r="r" b="b"/>
                <a:pathLst>
                  <a:path w="116030" h="820018">
                    <a:moveTo>
                      <a:pt x="58015" y="0"/>
                    </a:moveTo>
                    <a:lnTo>
                      <a:pt x="58015" y="0"/>
                    </a:lnTo>
                    <a:cubicBezTo>
                      <a:pt x="90056" y="0"/>
                      <a:pt x="116030" y="25974"/>
                      <a:pt x="116030" y="58015"/>
                    </a:cubicBezTo>
                    <a:lnTo>
                      <a:pt x="116030" y="762003"/>
                    </a:lnTo>
                    <a:cubicBezTo>
                      <a:pt x="116030" y="777390"/>
                      <a:pt x="109918" y="792146"/>
                      <a:pt x="99038" y="803026"/>
                    </a:cubicBezTo>
                    <a:cubicBezTo>
                      <a:pt x="88158" y="813906"/>
                      <a:pt x="73401" y="820018"/>
                      <a:pt x="58015" y="820018"/>
                    </a:cubicBezTo>
                    <a:lnTo>
                      <a:pt x="58015" y="820018"/>
                    </a:lnTo>
                    <a:cubicBezTo>
                      <a:pt x="25974" y="820018"/>
                      <a:pt x="0" y="794044"/>
                      <a:pt x="0" y="762003"/>
                    </a:cubicBezTo>
                    <a:lnTo>
                      <a:pt x="0" y="58015"/>
                    </a:lnTo>
                    <a:cubicBezTo>
                      <a:pt x="0" y="42628"/>
                      <a:pt x="6112" y="27872"/>
                      <a:pt x="16992" y="16992"/>
                    </a:cubicBezTo>
                    <a:cubicBezTo>
                      <a:pt x="27872" y="6112"/>
                      <a:pt x="42628" y="0"/>
                      <a:pt x="58015" y="0"/>
                    </a:cubicBezTo>
                    <a:close/>
                  </a:path>
                </a:pathLst>
              </a:custGeom>
              <a:solidFill>
                <a:srgbClr val="005457">
                  <a:alpha val="28627"/>
                </a:srgbClr>
              </a:solidFill>
              <a:ln w="38100" cap="rnd">
                <a:solidFill>
                  <a:srgbClr val="000000">
                    <a:alpha val="28627"/>
                  </a:srgbClr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16030" cy="858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27928" y="0"/>
              <a:ext cx="2188083" cy="17711788"/>
              <a:chOff x="0" y="0"/>
              <a:chExt cx="101304" cy="82001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304" cy="820018"/>
              </a:xfrm>
              <a:custGeom>
                <a:avLst/>
                <a:gdLst/>
                <a:ahLst/>
                <a:cxnLst/>
                <a:rect l="l" t="t" r="r" b="b"/>
                <a:pathLst>
                  <a:path w="101304" h="820018">
                    <a:moveTo>
                      <a:pt x="50652" y="0"/>
                    </a:moveTo>
                    <a:lnTo>
                      <a:pt x="50652" y="0"/>
                    </a:lnTo>
                    <a:cubicBezTo>
                      <a:pt x="64085" y="0"/>
                      <a:pt x="76969" y="5337"/>
                      <a:pt x="86468" y="14836"/>
                    </a:cubicBezTo>
                    <a:cubicBezTo>
                      <a:pt x="95967" y="24335"/>
                      <a:pt x="101304" y="37218"/>
                      <a:pt x="101304" y="50652"/>
                    </a:cubicBezTo>
                    <a:lnTo>
                      <a:pt x="101304" y="769366"/>
                    </a:lnTo>
                    <a:cubicBezTo>
                      <a:pt x="101304" y="782800"/>
                      <a:pt x="95967" y="795683"/>
                      <a:pt x="86468" y="805182"/>
                    </a:cubicBezTo>
                    <a:cubicBezTo>
                      <a:pt x="76969" y="814681"/>
                      <a:pt x="64085" y="820018"/>
                      <a:pt x="50652" y="820018"/>
                    </a:cubicBezTo>
                    <a:lnTo>
                      <a:pt x="50652" y="820018"/>
                    </a:lnTo>
                    <a:cubicBezTo>
                      <a:pt x="37218" y="820018"/>
                      <a:pt x="24335" y="814681"/>
                      <a:pt x="14836" y="805182"/>
                    </a:cubicBezTo>
                    <a:cubicBezTo>
                      <a:pt x="5337" y="795683"/>
                      <a:pt x="0" y="782800"/>
                      <a:pt x="0" y="769366"/>
                    </a:cubicBezTo>
                    <a:lnTo>
                      <a:pt x="0" y="50652"/>
                    </a:lnTo>
                    <a:cubicBezTo>
                      <a:pt x="0" y="37218"/>
                      <a:pt x="5337" y="24335"/>
                      <a:pt x="14836" y="14836"/>
                    </a:cubicBezTo>
                    <a:cubicBezTo>
                      <a:pt x="24335" y="5337"/>
                      <a:pt x="37218" y="0"/>
                      <a:pt x="506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304" cy="858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1028700" y="2670544"/>
            <a:ext cx="16230600" cy="6372158"/>
            <a:chOff x="0" y="0"/>
            <a:chExt cx="21640800" cy="849621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8496210"/>
              <a:chOff x="0" y="0"/>
              <a:chExt cx="4844132" cy="190181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844132" cy="1901813"/>
              </a:xfrm>
              <a:custGeom>
                <a:avLst/>
                <a:gdLst/>
                <a:ahLst/>
                <a:cxnLst/>
                <a:rect l="l" t="t" r="r" b="b"/>
                <a:pathLst>
                  <a:path w="4844132" h="1901813">
                    <a:moveTo>
                      <a:pt x="4684112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1741793"/>
                    </a:lnTo>
                    <a:lnTo>
                      <a:pt x="160020" y="1901813"/>
                    </a:lnTo>
                    <a:lnTo>
                      <a:pt x="4684112" y="1901813"/>
                    </a:lnTo>
                    <a:lnTo>
                      <a:pt x="4844132" y="1741793"/>
                    </a:lnTo>
                    <a:lnTo>
                      <a:pt x="4844132" y="160020"/>
                    </a:lnTo>
                    <a:lnTo>
                      <a:pt x="4684112" y="0"/>
                    </a:lnTo>
                    <a:close/>
                  </a:path>
                </a:pathLst>
              </a:custGeom>
              <a:solidFill>
                <a:srgbClr val="005457">
                  <a:alpha val="22745"/>
                </a:srgbClr>
              </a:solidFill>
              <a:ln cap="sq">
                <a:noFill/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63500" y="25400"/>
                <a:ext cx="4717132" cy="1812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377465" y="0"/>
              <a:ext cx="20965617" cy="8247813"/>
              <a:chOff x="0" y="0"/>
              <a:chExt cx="4692997" cy="184621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692997" cy="1846212"/>
              </a:xfrm>
              <a:custGeom>
                <a:avLst/>
                <a:gdLst/>
                <a:ahLst/>
                <a:cxnLst/>
                <a:rect l="l" t="t" r="r" b="b"/>
                <a:pathLst>
                  <a:path w="4692997" h="1846212">
                    <a:moveTo>
                      <a:pt x="4532977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1686191"/>
                    </a:lnTo>
                    <a:lnTo>
                      <a:pt x="160020" y="1846212"/>
                    </a:lnTo>
                    <a:lnTo>
                      <a:pt x="4532977" y="1846212"/>
                    </a:lnTo>
                    <a:lnTo>
                      <a:pt x="4692997" y="1686191"/>
                    </a:lnTo>
                    <a:lnTo>
                      <a:pt x="4692997" y="160020"/>
                    </a:lnTo>
                    <a:lnTo>
                      <a:pt x="4532977" y="0"/>
                    </a:lnTo>
                    <a:close/>
                  </a:path>
                </a:pathLst>
              </a:custGeom>
              <a:solidFill>
                <a:srgbClr val="DAF1F2"/>
              </a:solidFill>
              <a:ln w="38100" cap="sq">
                <a:solidFill>
                  <a:srgbClr val="005457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63500" y="25400"/>
                <a:ext cx="4565997" cy="17573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4994591" y="7071436"/>
            <a:ext cx="3293409" cy="3215564"/>
          </a:xfrm>
          <a:custGeom>
            <a:avLst/>
            <a:gdLst/>
            <a:ahLst/>
            <a:cxnLst/>
            <a:rect l="l" t="t" r="r" b="b"/>
            <a:pathLst>
              <a:path w="3293409" h="3215564">
                <a:moveTo>
                  <a:pt x="0" y="0"/>
                </a:moveTo>
                <a:lnTo>
                  <a:pt x="3293409" y="0"/>
                </a:lnTo>
                <a:lnTo>
                  <a:pt x="3293409" y="3215564"/>
                </a:lnTo>
                <a:lnTo>
                  <a:pt x="0" y="32155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14005849" y="773995"/>
            <a:ext cx="7315200" cy="1782249"/>
          </a:xfrm>
          <a:custGeom>
            <a:avLst/>
            <a:gdLst/>
            <a:ahLst/>
            <a:cxnLst/>
            <a:rect l="l" t="t" r="r" b="b"/>
            <a:pathLst>
              <a:path w="7315200" h="1782249">
                <a:moveTo>
                  <a:pt x="0" y="0"/>
                </a:moveTo>
                <a:lnTo>
                  <a:pt x="7315200" y="0"/>
                </a:lnTo>
                <a:lnTo>
                  <a:pt x="7315200" y="1782249"/>
                </a:lnTo>
                <a:lnTo>
                  <a:pt x="0" y="17822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8630104" y="5546379"/>
            <a:ext cx="6765499" cy="3050112"/>
          </a:xfrm>
          <a:custGeom>
            <a:avLst/>
            <a:gdLst/>
            <a:ahLst/>
            <a:cxnLst/>
            <a:rect l="l" t="t" r="r" b="b"/>
            <a:pathLst>
              <a:path w="6765499" h="3050112">
                <a:moveTo>
                  <a:pt x="0" y="0"/>
                </a:moveTo>
                <a:lnTo>
                  <a:pt x="6765499" y="0"/>
                </a:lnTo>
                <a:lnTo>
                  <a:pt x="6765499" y="3050113"/>
                </a:lnTo>
                <a:lnTo>
                  <a:pt x="0" y="30501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9318262" y="2928163"/>
            <a:ext cx="5389183" cy="2506549"/>
          </a:xfrm>
          <a:custGeom>
            <a:avLst/>
            <a:gdLst/>
            <a:ahLst/>
            <a:cxnLst/>
            <a:rect l="l" t="t" r="r" b="b"/>
            <a:pathLst>
              <a:path w="5389183" h="2506549">
                <a:moveTo>
                  <a:pt x="0" y="0"/>
                </a:moveTo>
                <a:lnTo>
                  <a:pt x="5389183" y="0"/>
                </a:lnTo>
                <a:lnTo>
                  <a:pt x="5389183" y="2506549"/>
                </a:lnTo>
                <a:lnTo>
                  <a:pt x="0" y="25065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3550" r="-98260" b="-11500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932602" y="2716716"/>
            <a:ext cx="5962502" cy="5962502"/>
          </a:xfrm>
          <a:custGeom>
            <a:avLst/>
            <a:gdLst/>
            <a:ahLst/>
            <a:cxnLst/>
            <a:rect l="l" t="t" r="r" b="b"/>
            <a:pathLst>
              <a:path w="5962502" h="5962502">
                <a:moveTo>
                  <a:pt x="0" y="0"/>
                </a:moveTo>
                <a:lnTo>
                  <a:pt x="5962502" y="0"/>
                </a:lnTo>
                <a:lnTo>
                  <a:pt x="5962502" y="5962502"/>
                </a:lnTo>
                <a:lnTo>
                  <a:pt x="0" y="59625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0905" r="-6090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Freeform 22"/>
          <p:cNvSpPr/>
          <p:nvPr/>
        </p:nvSpPr>
        <p:spPr>
          <a:xfrm>
            <a:off x="14861155" y="3065242"/>
            <a:ext cx="1944208" cy="2232390"/>
          </a:xfrm>
          <a:custGeom>
            <a:avLst/>
            <a:gdLst/>
            <a:ahLst/>
            <a:cxnLst/>
            <a:rect l="l" t="t" r="r" b="b"/>
            <a:pathLst>
              <a:path w="1944208" h="2232390">
                <a:moveTo>
                  <a:pt x="0" y="0"/>
                </a:moveTo>
                <a:lnTo>
                  <a:pt x="1944208" y="0"/>
                </a:lnTo>
                <a:lnTo>
                  <a:pt x="1944208" y="2232390"/>
                </a:lnTo>
                <a:lnTo>
                  <a:pt x="0" y="22323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3" name="Freeform 23"/>
          <p:cNvSpPr/>
          <p:nvPr/>
        </p:nvSpPr>
        <p:spPr>
          <a:xfrm>
            <a:off x="369138" y="7541121"/>
            <a:ext cx="2391411" cy="2745879"/>
          </a:xfrm>
          <a:custGeom>
            <a:avLst/>
            <a:gdLst/>
            <a:ahLst/>
            <a:cxnLst/>
            <a:rect l="l" t="t" r="r" b="b"/>
            <a:pathLst>
              <a:path w="2391411" h="2745879">
                <a:moveTo>
                  <a:pt x="0" y="0"/>
                </a:moveTo>
                <a:lnTo>
                  <a:pt x="2391411" y="0"/>
                </a:lnTo>
                <a:lnTo>
                  <a:pt x="2391411" y="2745879"/>
                </a:lnTo>
                <a:lnTo>
                  <a:pt x="0" y="2745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Freeform 24"/>
          <p:cNvSpPr/>
          <p:nvPr/>
        </p:nvSpPr>
        <p:spPr>
          <a:xfrm>
            <a:off x="6947788" y="8239125"/>
            <a:ext cx="2348612" cy="2348612"/>
          </a:xfrm>
          <a:custGeom>
            <a:avLst/>
            <a:gdLst/>
            <a:ahLst/>
            <a:cxnLst/>
            <a:rect l="l" t="t" r="r" b="b"/>
            <a:pathLst>
              <a:path w="2348612" h="2348612">
                <a:moveTo>
                  <a:pt x="0" y="0"/>
                </a:moveTo>
                <a:lnTo>
                  <a:pt x="2348612" y="0"/>
                </a:lnTo>
                <a:lnTo>
                  <a:pt x="2348612" y="2348612"/>
                </a:lnTo>
                <a:lnTo>
                  <a:pt x="0" y="23486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5" name="Freeform 25"/>
          <p:cNvSpPr/>
          <p:nvPr/>
        </p:nvSpPr>
        <p:spPr>
          <a:xfrm>
            <a:off x="14220094" y="0"/>
            <a:ext cx="974702" cy="1725136"/>
          </a:xfrm>
          <a:custGeom>
            <a:avLst/>
            <a:gdLst/>
            <a:ahLst/>
            <a:cxnLst/>
            <a:rect l="l" t="t" r="r" b="b"/>
            <a:pathLst>
              <a:path w="974702" h="1725136">
                <a:moveTo>
                  <a:pt x="0" y="0"/>
                </a:moveTo>
                <a:lnTo>
                  <a:pt x="974702" y="0"/>
                </a:lnTo>
                <a:lnTo>
                  <a:pt x="974702" y="1725136"/>
                </a:lnTo>
                <a:lnTo>
                  <a:pt x="0" y="1725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6" name="Freeform 26"/>
          <p:cNvSpPr/>
          <p:nvPr/>
        </p:nvSpPr>
        <p:spPr>
          <a:xfrm>
            <a:off x="16423521" y="277233"/>
            <a:ext cx="964610" cy="1502933"/>
          </a:xfrm>
          <a:custGeom>
            <a:avLst/>
            <a:gdLst/>
            <a:ahLst/>
            <a:cxnLst/>
            <a:rect l="l" t="t" r="r" b="b"/>
            <a:pathLst>
              <a:path w="964610" h="1502933">
                <a:moveTo>
                  <a:pt x="0" y="0"/>
                </a:moveTo>
                <a:lnTo>
                  <a:pt x="964610" y="0"/>
                </a:lnTo>
                <a:lnTo>
                  <a:pt x="964610" y="1502934"/>
                </a:lnTo>
                <a:lnTo>
                  <a:pt x="0" y="150293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7" name="Freeform 27"/>
          <p:cNvSpPr/>
          <p:nvPr/>
        </p:nvSpPr>
        <p:spPr>
          <a:xfrm>
            <a:off x="1294776" y="773995"/>
            <a:ext cx="1275652" cy="1143448"/>
          </a:xfrm>
          <a:custGeom>
            <a:avLst/>
            <a:gdLst/>
            <a:ahLst/>
            <a:cxnLst/>
            <a:rect l="l" t="t" r="r" b="b"/>
            <a:pathLst>
              <a:path w="1275652" h="1143448">
                <a:moveTo>
                  <a:pt x="0" y="0"/>
                </a:moveTo>
                <a:lnTo>
                  <a:pt x="1275652" y="0"/>
                </a:lnTo>
                <a:lnTo>
                  <a:pt x="1275652" y="1143448"/>
                </a:lnTo>
                <a:lnTo>
                  <a:pt x="0" y="11434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8" name="TextBox 28"/>
          <p:cNvSpPr txBox="1"/>
          <p:nvPr/>
        </p:nvSpPr>
        <p:spPr>
          <a:xfrm>
            <a:off x="2183418" y="761113"/>
            <a:ext cx="11423373" cy="143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4"/>
              </a:lnSpc>
            </a:pPr>
            <a:r>
              <a:rPr lang="en-US" sz="5616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Projekt ekologiczny  “Ekoeksperymentarium”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5877648" y="-5877648"/>
            <a:ext cx="2043894" cy="13799189"/>
            <a:chOff x="0" y="0"/>
            <a:chExt cx="2725192" cy="1839891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38961"/>
              <a:ext cx="2725192" cy="18159958"/>
              <a:chOff x="0" y="0"/>
              <a:chExt cx="123057" cy="82001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3057" cy="820018"/>
              </a:xfrm>
              <a:custGeom>
                <a:avLst/>
                <a:gdLst/>
                <a:ahLst/>
                <a:cxnLst/>
                <a:rect l="l" t="t" r="r" b="b"/>
                <a:pathLst>
                  <a:path w="123057" h="820018">
                    <a:moveTo>
                      <a:pt x="61528" y="0"/>
                    </a:moveTo>
                    <a:lnTo>
                      <a:pt x="61528" y="0"/>
                    </a:lnTo>
                    <a:cubicBezTo>
                      <a:pt x="77847" y="0"/>
                      <a:pt x="93497" y="6482"/>
                      <a:pt x="105036" y="18021"/>
                    </a:cubicBezTo>
                    <a:cubicBezTo>
                      <a:pt x="116574" y="29560"/>
                      <a:pt x="123057" y="45210"/>
                      <a:pt x="123057" y="61528"/>
                    </a:cubicBezTo>
                    <a:lnTo>
                      <a:pt x="123057" y="758490"/>
                    </a:lnTo>
                    <a:cubicBezTo>
                      <a:pt x="123057" y="774808"/>
                      <a:pt x="116574" y="790458"/>
                      <a:pt x="105036" y="801997"/>
                    </a:cubicBezTo>
                    <a:cubicBezTo>
                      <a:pt x="93497" y="813536"/>
                      <a:pt x="77847" y="820018"/>
                      <a:pt x="61528" y="820018"/>
                    </a:cubicBezTo>
                    <a:lnTo>
                      <a:pt x="61528" y="820018"/>
                    </a:lnTo>
                    <a:cubicBezTo>
                      <a:pt x="27547" y="820018"/>
                      <a:pt x="0" y="792471"/>
                      <a:pt x="0" y="758490"/>
                    </a:cubicBezTo>
                    <a:lnTo>
                      <a:pt x="0" y="61528"/>
                    </a:lnTo>
                    <a:cubicBezTo>
                      <a:pt x="0" y="27547"/>
                      <a:pt x="27547" y="0"/>
                      <a:pt x="61528" y="0"/>
                    </a:cubicBezTo>
                    <a:close/>
                  </a:path>
                </a:pathLst>
              </a:custGeom>
              <a:solidFill>
                <a:srgbClr val="005457">
                  <a:alpha val="28627"/>
                </a:srgbClr>
              </a:solidFill>
              <a:ln w="38100" cap="rnd">
                <a:solidFill>
                  <a:srgbClr val="000000">
                    <a:alpha val="28627"/>
                  </a:srgbClr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23057" cy="858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7848" y="0"/>
              <a:ext cx="2379315" cy="18159958"/>
              <a:chOff x="0" y="0"/>
              <a:chExt cx="107439" cy="82001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7439" cy="820018"/>
              </a:xfrm>
              <a:custGeom>
                <a:avLst/>
                <a:gdLst/>
                <a:ahLst/>
                <a:cxnLst/>
                <a:rect l="l" t="t" r="r" b="b"/>
                <a:pathLst>
                  <a:path w="107439" h="820018">
                    <a:moveTo>
                      <a:pt x="53719" y="0"/>
                    </a:moveTo>
                    <a:lnTo>
                      <a:pt x="53719" y="0"/>
                    </a:lnTo>
                    <a:cubicBezTo>
                      <a:pt x="83388" y="0"/>
                      <a:pt x="107439" y="24051"/>
                      <a:pt x="107439" y="53719"/>
                    </a:cubicBezTo>
                    <a:lnTo>
                      <a:pt x="107439" y="766299"/>
                    </a:lnTo>
                    <a:cubicBezTo>
                      <a:pt x="107439" y="780546"/>
                      <a:pt x="101779" y="794210"/>
                      <a:pt x="91705" y="804284"/>
                    </a:cubicBezTo>
                    <a:cubicBezTo>
                      <a:pt x="81630" y="814358"/>
                      <a:pt x="67967" y="820018"/>
                      <a:pt x="53719" y="820018"/>
                    </a:cubicBezTo>
                    <a:lnTo>
                      <a:pt x="53719" y="820018"/>
                    </a:lnTo>
                    <a:cubicBezTo>
                      <a:pt x="39472" y="820018"/>
                      <a:pt x="25808" y="814358"/>
                      <a:pt x="15734" y="804284"/>
                    </a:cubicBezTo>
                    <a:cubicBezTo>
                      <a:pt x="5660" y="794210"/>
                      <a:pt x="0" y="780546"/>
                      <a:pt x="0" y="766299"/>
                    </a:cubicBezTo>
                    <a:lnTo>
                      <a:pt x="0" y="53719"/>
                    </a:lnTo>
                    <a:cubicBezTo>
                      <a:pt x="0" y="39472"/>
                      <a:pt x="5660" y="25808"/>
                      <a:pt x="15734" y="15734"/>
                    </a:cubicBezTo>
                    <a:cubicBezTo>
                      <a:pt x="25808" y="5660"/>
                      <a:pt x="39472" y="0"/>
                      <a:pt x="53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7439" cy="858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1028700" y="2670544"/>
            <a:ext cx="16230600" cy="7616456"/>
            <a:chOff x="0" y="0"/>
            <a:chExt cx="21640800" cy="1015527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10155275"/>
              <a:chOff x="0" y="0"/>
              <a:chExt cx="4844132" cy="227318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844132" cy="2273183"/>
              </a:xfrm>
              <a:custGeom>
                <a:avLst/>
                <a:gdLst/>
                <a:ahLst/>
                <a:cxnLst/>
                <a:rect l="l" t="t" r="r" b="b"/>
                <a:pathLst>
                  <a:path w="4844132" h="2273183">
                    <a:moveTo>
                      <a:pt x="4684112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2113163"/>
                    </a:lnTo>
                    <a:lnTo>
                      <a:pt x="160020" y="2273183"/>
                    </a:lnTo>
                    <a:lnTo>
                      <a:pt x="4684112" y="2273183"/>
                    </a:lnTo>
                    <a:lnTo>
                      <a:pt x="4844132" y="2113163"/>
                    </a:lnTo>
                    <a:lnTo>
                      <a:pt x="4844132" y="160020"/>
                    </a:lnTo>
                    <a:lnTo>
                      <a:pt x="4684112" y="0"/>
                    </a:lnTo>
                    <a:close/>
                  </a:path>
                </a:pathLst>
              </a:custGeom>
              <a:solidFill>
                <a:srgbClr val="005457">
                  <a:alpha val="22745"/>
                </a:srgbClr>
              </a:solidFill>
              <a:ln cap="sq">
                <a:noFill/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63500" y="25400"/>
                <a:ext cx="4717132" cy="21842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377465" y="0"/>
              <a:ext cx="20965617" cy="9858372"/>
              <a:chOff x="0" y="0"/>
              <a:chExt cx="4692997" cy="220672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692997" cy="2206723"/>
              </a:xfrm>
              <a:custGeom>
                <a:avLst/>
                <a:gdLst/>
                <a:ahLst/>
                <a:cxnLst/>
                <a:rect l="l" t="t" r="r" b="b"/>
                <a:pathLst>
                  <a:path w="4692997" h="2206723">
                    <a:moveTo>
                      <a:pt x="4532977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2046703"/>
                    </a:lnTo>
                    <a:lnTo>
                      <a:pt x="160020" y="2206723"/>
                    </a:lnTo>
                    <a:lnTo>
                      <a:pt x="4532977" y="2206723"/>
                    </a:lnTo>
                    <a:lnTo>
                      <a:pt x="4692997" y="2046703"/>
                    </a:lnTo>
                    <a:lnTo>
                      <a:pt x="4692997" y="160020"/>
                    </a:lnTo>
                    <a:lnTo>
                      <a:pt x="4532977" y="0"/>
                    </a:lnTo>
                    <a:close/>
                  </a:path>
                </a:pathLst>
              </a:custGeom>
              <a:solidFill>
                <a:srgbClr val="DAF1F2"/>
              </a:solidFill>
              <a:ln w="38100" cap="sq">
                <a:solidFill>
                  <a:srgbClr val="005457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63500" y="25400"/>
                <a:ext cx="4565997" cy="21178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3601700" y="308119"/>
            <a:ext cx="7315200" cy="1782249"/>
          </a:xfrm>
          <a:custGeom>
            <a:avLst/>
            <a:gdLst/>
            <a:ahLst/>
            <a:cxnLst/>
            <a:rect l="l" t="t" r="r" b="b"/>
            <a:pathLst>
              <a:path w="7315200" h="1782249">
                <a:moveTo>
                  <a:pt x="0" y="0"/>
                </a:moveTo>
                <a:lnTo>
                  <a:pt x="7315200" y="0"/>
                </a:lnTo>
                <a:lnTo>
                  <a:pt x="7315200" y="1782249"/>
                </a:lnTo>
                <a:lnTo>
                  <a:pt x="0" y="1782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1465307" y="3220258"/>
            <a:ext cx="8901571" cy="6038042"/>
          </a:xfrm>
          <a:custGeom>
            <a:avLst/>
            <a:gdLst/>
            <a:ahLst/>
            <a:cxnLst/>
            <a:rect l="l" t="t" r="r" b="b"/>
            <a:pathLst>
              <a:path w="8901571" h="6038042">
                <a:moveTo>
                  <a:pt x="0" y="0"/>
                </a:moveTo>
                <a:lnTo>
                  <a:pt x="8901570" y="0"/>
                </a:lnTo>
                <a:lnTo>
                  <a:pt x="8901570" y="6038042"/>
                </a:lnTo>
                <a:lnTo>
                  <a:pt x="0" y="60380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339" t="-4778" r="-3430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13940108" y="4855708"/>
            <a:ext cx="3039563" cy="5071649"/>
          </a:xfrm>
          <a:custGeom>
            <a:avLst/>
            <a:gdLst/>
            <a:ahLst/>
            <a:cxnLst/>
            <a:rect l="l" t="t" r="r" b="b"/>
            <a:pathLst>
              <a:path w="3039563" h="5071649">
                <a:moveTo>
                  <a:pt x="0" y="0"/>
                </a:moveTo>
                <a:lnTo>
                  <a:pt x="3039563" y="0"/>
                </a:lnTo>
                <a:lnTo>
                  <a:pt x="3039563" y="5071649"/>
                </a:lnTo>
                <a:lnTo>
                  <a:pt x="0" y="50716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156" b="-2478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10433552" y="2748595"/>
            <a:ext cx="3436096" cy="4789811"/>
          </a:xfrm>
          <a:custGeom>
            <a:avLst/>
            <a:gdLst/>
            <a:ahLst/>
            <a:cxnLst/>
            <a:rect l="l" t="t" r="r" b="b"/>
            <a:pathLst>
              <a:path w="3436096" h="4789811">
                <a:moveTo>
                  <a:pt x="0" y="0"/>
                </a:moveTo>
                <a:lnTo>
                  <a:pt x="3436097" y="0"/>
                </a:lnTo>
                <a:lnTo>
                  <a:pt x="3436097" y="4789810"/>
                </a:lnTo>
                <a:lnTo>
                  <a:pt x="0" y="47898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71" t="-25682" b="-3530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0836368" y="7819819"/>
            <a:ext cx="2630465" cy="1857766"/>
          </a:xfrm>
          <a:custGeom>
            <a:avLst/>
            <a:gdLst/>
            <a:ahLst/>
            <a:cxnLst/>
            <a:rect l="l" t="t" r="r" b="b"/>
            <a:pathLst>
              <a:path w="2630465" h="1857766">
                <a:moveTo>
                  <a:pt x="0" y="0"/>
                </a:moveTo>
                <a:lnTo>
                  <a:pt x="2630465" y="0"/>
                </a:lnTo>
                <a:lnTo>
                  <a:pt x="2630465" y="1857766"/>
                </a:lnTo>
                <a:lnTo>
                  <a:pt x="0" y="18577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Freeform 22"/>
          <p:cNvSpPr/>
          <p:nvPr/>
        </p:nvSpPr>
        <p:spPr>
          <a:xfrm rot="-1614741">
            <a:off x="16518749" y="905522"/>
            <a:ext cx="1481103" cy="1254898"/>
          </a:xfrm>
          <a:custGeom>
            <a:avLst/>
            <a:gdLst/>
            <a:ahLst/>
            <a:cxnLst/>
            <a:rect l="l" t="t" r="r" b="b"/>
            <a:pathLst>
              <a:path w="1481103" h="1254898">
                <a:moveTo>
                  <a:pt x="0" y="0"/>
                </a:moveTo>
                <a:lnTo>
                  <a:pt x="1481102" y="0"/>
                </a:lnTo>
                <a:lnTo>
                  <a:pt x="1481102" y="1254898"/>
                </a:lnTo>
                <a:lnTo>
                  <a:pt x="0" y="12548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3" name="Freeform 23"/>
          <p:cNvSpPr/>
          <p:nvPr/>
        </p:nvSpPr>
        <p:spPr>
          <a:xfrm>
            <a:off x="14470022" y="2781737"/>
            <a:ext cx="1979735" cy="1719895"/>
          </a:xfrm>
          <a:custGeom>
            <a:avLst/>
            <a:gdLst/>
            <a:ahLst/>
            <a:cxnLst/>
            <a:rect l="l" t="t" r="r" b="b"/>
            <a:pathLst>
              <a:path w="1979735" h="1719895">
                <a:moveTo>
                  <a:pt x="0" y="0"/>
                </a:moveTo>
                <a:lnTo>
                  <a:pt x="1979735" y="0"/>
                </a:lnTo>
                <a:lnTo>
                  <a:pt x="1979735" y="1719895"/>
                </a:lnTo>
                <a:lnTo>
                  <a:pt x="0" y="1719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TextBox 24"/>
          <p:cNvSpPr txBox="1"/>
          <p:nvPr/>
        </p:nvSpPr>
        <p:spPr>
          <a:xfrm>
            <a:off x="161213" y="422419"/>
            <a:ext cx="13476762" cy="1326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2"/>
              </a:lnSpc>
            </a:pPr>
            <a:r>
              <a:rPr lang="en-US" sz="5216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Projekt “Śladami 7 najdziwniejszych zwierząt Świata- Leniwiec”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5877648" y="-5877648"/>
            <a:ext cx="2043894" cy="13799189"/>
            <a:chOff x="0" y="0"/>
            <a:chExt cx="2725192" cy="1839891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38961"/>
              <a:ext cx="2725192" cy="18159958"/>
              <a:chOff x="0" y="0"/>
              <a:chExt cx="123057" cy="82001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3057" cy="820018"/>
              </a:xfrm>
              <a:custGeom>
                <a:avLst/>
                <a:gdLst/>
                <a:ahLst/>
                <a:cxnLst/>
                <a:rect l="l" t="t" r="r" b="b"/>
                <a:pathLst>
                  <a:path w="123057" h="820018">
                    <a:moveTo>
                      <a:pt x="61528" y="0"/>
                    </a:moveTo>
                    <a:lnTo>
                      <a:pt x="61528" y="0"/>
                    </a:lnTo>
                    <a:cubicBezTo>
                      <a:pt x="77847" y="0"/>
                      <a:pt x="93497" y="6482"/>
                      <a:pt x="105036" y="18021"/>
                    </a:cubicBezTo>
                    <a:cubicBezTo>
                      <a:pt x="116574" y="29560"/>
                      <a:pt x="123057" y="45210"/>
                      <a:pt x="123057" y="61528"/>
                    </a:cubicBezTo>
                    <a:lnTo>
                      <a:pt x="123057" y="758490"/>
                    </a:lnTo>
                    <a:cubicBezTo>
                      <a:pt x="123057" y="774808"/>
                      <a:pt x="116574" y="790458"/>
                      <a:pt x="105036" y="801997"/>
                    </a:cubicBezTo>
                    <a:cubicBezTo>
                      <a:pt x="93497" y="813536"/>
                      <a:pt x="77847" y="820018"/>
                      <a:pt x="61528" y="820018"/>
                    </a:cubicBezTo>
                    <a:lnTo>
                      <a:pt x="61528" y="820018"/>
                    </a:lnTo>
                    <a:cubicBezTo>
                      <a:pt x="27547" y="820018"/>
                      <a:pt x="0" y="792471"/>
                      <a:pt x="0" y="758490"/>
                    </a:cubicBezTo>
                    <a:lnTo>
                      <a:pt x="0" y="61528"/>
                    </a:lnTo>
                    <a:cubicBezTo>
                      <a:pt x="0" y="27547"/>
                      <a:pt x="27547" y="0"/>
                      <a:pt x="61528" y="0"/>
                    </a:cubicBezTo>
                    <a:close/>
                  </a:path>
                </a:pathLst>
              </a:custGeom>
              <a:solidFill>
                <a:srgbClr val="005457">
                  <a:alpha val="28627"/>
                </a:srgbClr>
              </a:solidFill>
              <a:ln w="38100" cap="rnd">
                <a:solidFill>
                  <a:srgbClr val="000000">
                    <a:alpha val="28627"/>
                  </a:srgbClr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23057" cy="858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7848" y="0"/>
              <a:ext cx="2379315" cy="18159958"/>
              <a:chOff x="0" y="0"/>
              <a:chExt cx="107439" cy="82001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7439" cy="820018"/>
              </a:xfrm>
              <a:custGeom>
                <a:avLst/>
                <a:gdLst/>
                <a:ahLst/>
                <a:cxnLst/>
                <a:rect l="l" t="t" r="r" b="b"/>
                <a:pathLst>
                  <a:path w="107439" h="820018">
                    <a:moveTo>
                      <a:pt x="53719" y="0"/>
                    </a:moveTo>
                    <a:lnTo>
                      <a:pt x="53719" y="0"/>
                    </a:lnTo>
                    <a:cubicBezTo>
                      <a:pt x="83388" y="0"/>
                      <a:pt x="107439" y="24051"/>
                      <a:pt x="107439" y="53719"/>
                    </a:cubicBezTo>
                    <a:lnTo>
                      <a:pt x="107439" y="766299"/>
                    </a:lnTo>
                    <a:cubicBezTo>
                      <a:pt x="107439" y="780546"/>
                      <a:pt x="101779" y="794210"/>
                      <a:pt x="91705" y="804284"/>
                    </a:cubicBezTo>
                    <a:cubicBezTo>
                      <a:pt x="81630" y="814358"/>
                      <a:pt x="67967" y="820018"/>
                      <a:pt x="53719" y="820018"/>
                    </a:cubicBezTo>
                    <a:lnTo>
                      <a:pt x="53719" y="820018"/>
                    </a:lnTo>
                    <a:cubicBezTo>
                      <a:pt x="39472" y="820018"/>
                      <a:pt x="25808" y="814358"/>
                      <a:pt x="15734" y="804284"/>
                    </a:cubicBezTo>
                    <a:cubicBezTo>
                      <a:pt x="5660" y="794210"/>
                      <a:pt x="0" y="780546"/>
                      <a:pt x="0" y="766299"/>
                    </a:cubicBezTo>
                    <a:lnTo>
                      <a:pt x="0" y="53719"/>
                    </a:lnTo>
                    <a:cubicBezTo>
                      <a:pt x="0" y="39472"/>
                      <a:pt x="5660" y="25808"/>
                      <a:pt x="15734" y="15734"/>
                    </a:cubicBezTo>
                    <a:cubicBezTo>
                      <a:pt x="25808" y="5660"/>
                      <a:pt x="39472" y="0"/>
                      <a:pt x="53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7439" cy="858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1028700" y="2670544"/>
            <a:ext cx="16230600" cy="7616456"/>
            <a:chOff x="0" y="0"/>
            <a:chExt cx="21640800" cy="1015527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10155275"/>
              <a:chOff x="0" y="0"/>
              <a:chExt cx="4844132" cy="227318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844132" cy="2273183"/>
              </a:xfrm>
              <a:custGeom>
                <a:avLst/>
                <a:gdLst/>
                <a:ahLst/>
                <a:cxnLst/>
                <a:rect l="l" t="t" r="r" b="b"/>
                <a:pathLst>
                  <a:path w="4844132" h="2273183">
                    <a:moveTo>
                      <a:pt x="4684112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2113163"/>
                    </a:lnTo>
                    <a:lnTo>
                      <a:pt x="160020" y="2273183"/>
                    </a:lnTo>
                    <a:lnTo>
                      <a:pt x="4684112" y="2273183"/>
                    </a:lnTo>
                    <a:lnTo>
                      <a:pt x="4844132" y="2113163"/>
                    </a:lnTo>
                    <a:lnTo>
                      <a:pt x="4844132" y="160020"/>
                    </a:lnTo>
                    <a:lnTo>
                      <a:pt x="4684112" y="0"/>
                    </a:lnTo>
                    <a:close/>
                  </a:path>
                </a:pathLst>
              </a:custGeom>
              <a:solidFill>
                <a:srgbClr val="005457">
                  <a:alpha val="22745"/>
                </a:srgbClr>
              </a:solidFill>
              <a:ln cap="sq">
                <a:noFill/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63500" y="25400"/>
                <a:ext cx="4717132" cy="21842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377465" y="0"/>
              <a:ext cx="20965617" cy="9858372"/>
              <a:chOff x="0" y="0"/>
              <a:chExt cx="4692997" cy="220672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692997" cy="2206723"/>
              </a:xfrm>
              <a:custGeom>
                <a:avLst/>
                <a:gdLst/>
                <a:ahLst/>
                <a:cxnLst/>
                <a:rect l="l" t="t" r="r" b="b"/>
                <a:pathLst>
                  <a:path w="4692997" h="2206723">
                    <a:moveTo>
                      <a:pt x="4532977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2046703"/>
                    </a:lnTo>
                    <a:lnTo>
                      <a:pt x="160020" y="2206723"/>
                    </a:lnTo>
                    <a:lnTo>
                      <a:pt x="4532977" y="2206723"/>
                    </a:lnTo>
                    <a:lnTo>
                      <a:pt x="4692997" y="2046703"/>
                    </a:lnTo>
                    <a:lnTo>
                      <a:pt x="4692997" y="160020"/>
                    </a:lnTo>
                    <a:lnTo>
                      <a:pt x="4532977" y="0"/>
                    </a:lnTo>
                    <a:close/>
                  </a:path>
                </a:pathLst>
              </a:custGeom>
              <a:solidFill>
                <a:srgbClr val="DAF1F2"/>
              </a:solidFill>
              <a:ln w="38100" cap="sq">
                <a:solidFill>
                  <a:srgbClr val="005457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63500" y="25400"/>
                <a:ext cx="4565997" cy="21178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3637976" y="912827"/>
            <a:ext cx="7315200" cy="1782249"/>
          </a:xfrm>
          <a:custGeom>
            <a:avLst/>
            <a:gdLst/>
            <a:ahLst/>
            <a:cxnLst/>
            <a:rect l="l" t="t" r="r" b="b"/>
            <a:pathLst>
              <a:path w="7315200" h="1782249">
                <a:moveTo>
                  <a:pt x="0" y="0"/>
                </a:moveTo>
                <a:lnTo>
                  <a:pt x="7315200" y="0"/>
                </a:lnTo>
                <a:lnTo>
                  <a:pt x="7315200" y="1782248"/>
                </a:lnTo>
                <a:lnTo>
                  <a:pt x="0" y="17822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1788153" y="2982287"/>
            <a:ext cx="4816857" cy="6827780"/>
          </a:xfrm>
          <a:custGeom>
            <a:avLst/>
            <a:gdLst/>
            <a:ahLst/>
            <a:cxnLst/>
            <a:rect l="l" t="t" r="r" b="b"/>
            <a:pathLst>
              <a:path w="4816857" h="6827780">
                <a:moveTo>
                  <a:pt x="0" y="0"/>
                </a:moveTo>
                <a:lnTo>
                  <a:pt x="4816857" y="0"/>
                </a:lnTo>
                <a:lnTo>
                  <a:pt x="4816857" y="6827780"/>
                </a:lnTo>
                <a:lnTo>
                  <a:pt x="0" y="68277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4215" t="-8098" r="-13566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10437612" y="3173780"/>
            <a:ext cx="6400727" cy="4670348"/>
          </a:xfrm>
          <a:custGeom>
            <a:avLst/>
            <a:gdLst/>
            <a:ahLst/>
            <a:cxnLst/>
            <a:rect l="l" t="t" r="r" b="b"/>
            <a:pathLst>
              <a:path w="6400727" h="4670348">
                <a:moveTo>
                  <a:pt x="0" y="0"/>
                </a:moveTo>
                <a:lnTo>
                  <a:pt x="6400727" y="0"/>
                </a:lnTo>
                <a:lnTo>
                  <a:pt x="6400727" y="4670348"/>
                </a:lnTo>
                <a:lnTo>
                  <a:pt x="0" y="46703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3217" t="-32328" r="-5095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6691900" y="3173780"/>
            <a:ext cx="3622547" cy="3227816"/>
          </a:xfrm>
          <a:custGeom>
            <a:avLst/>
            <a:gdLst/>
            <a:ahLst/>
            <a:cxnLst/>
            <a:rect l="l" t="t" r="r" b="b"/>
            <a:pathLst>
              <a:path w="3622547" h="3227816">
                <a:moveTo>
                  <a:pt x="0" y="0"/>
                </a:moveTo>
                <a:lnTo>
                  <a:pt x="3622547" y="0"/>
                </a:lnTo>
                <a:lnTo>
                  <a:pt x="3622547" y="3227816"/>
                </a:lnTo>
                <a:lnTo>
                  <a:pt x="0" y="32278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798" b="-9313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7031275" y="7087534"/>
            <a:ext cx="3518621" cy="2722533"/>
          </a:xfrm>
          <a:custGeom>
            <a:avLst/>
            <a:gdLst/>
            <a:ahLst/>
            <a:cxnLst/>
            <a:rect l="l" t="t" r="r" b="b"/>
            <a:pathLst>
              <a:path w="3518621" h="2722533">
                <a:moveTo>
                  <a:pt x="0" y="0"/>
                </a:moveTo>
                <a:lnTo>
                  <a:pt x="3518621" y="0"/>
                </a:lnTo>
                <a:lnTo>
                  <a:pt x="3518621" y="2722533"/>
                </a:lnTo>
                <a:lnTo>
                  <a:pt x="0" y="27225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Freeform 22"/>
          <p:cNvSpPr/>
          <p:nvPr/>
        </p:nvSpPr>
        <p:spPr>
          <a:xfrm rot="-1486073">
            <a:off x="14584669" y="377918"/>
            <a:ext cx="2710907" cy="1665976"/>
          </a:xfrm>
          <a:custGeom>
            <a:avLst/>
            <a:gdLst/>
            <a:ahLst/>
            <a:cxnLst/>
            <a:rect l="l" t="t" r="r" b="b"/>
            <a:pathLst>
              <a:path w="2710907" h="1665976">
                <a:moveTo>
                  <a:pt x="0" y="0"/>
                </a:moveTo>
                <a:lnTo>
                  <a:pt x="2710907" y="0"/>
                </a:lnTo>
                <a:lnTo>
                  <a:pt x="2710907" y="1665976"/>
                </a:lnTo>
                <a:lnTo>
                  <a:pt x="0" y="16659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3" name="Freeform 23"/>
          <p:cNvSpPr/>
          <p:nvPr/>
        </p:nvSpPr>
        <p:spPr>
          <a:xfrm>
            <a:off x="11473596" y="7718976"/>
            <a:ext cx="4256207" cy="2249581"/>
          </a:xfrm>
          <a:custGeom>
            <a:avLst/>
            <a:gdLst/>
            <a:ahLst/>
            <a:cxnLst/>
            <a:rect l="l" t="t" r="r" b="b"/>
            <a:pathLst>
              <a:path w="4256207" h="2249581">
                <a:moveTo>
                  <a:pt x="0" y="0"/>
                </a:moveTo>
                <a:lnTo>
                  <a:pt x="4256208" y="0"/>
                </a:lnTo>
                <a:lnTo>
                  <a:pt x="4256208" y="2249581"/>
                </a:lnTo>
                <a:lnTo>
                  <a:pt x="0" y="22495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Freeform 24"/>
          <p:cNvSpPr/>
          <p:nvPr/>
        </p:nvSpPr>
        <p:spPr>
          <a:xfrm>
            <a:off x="-188962" y="8094776"/>
            <a:ext cx="1550850" cy="2057400"/>
          </a:xfrm>
          <a:custGeom>
            <a:avLst/>
            <a:gdLst/>
            <a:ahLst/>
            <a:cxnLst/>
            <a:rect l="l" t="t" r="r" b="b"/>
            <a:pathLst>
              <a:path w="1550850" h="2057400">
                <a:moveTo>
                  <a:pt x="0" y="0"/>
                </a:moveTo>
                <a:lnTo>
                  <a:pt x="1550850" y="0"/>
                </a:lnTo>
                <a:lnTo>
                  <a:pt x="155085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5" name="TextBox 25"/>
          <p:cNvSpPr txBox="1"/>
          <p:nvPr/>
        </p:nvSpPr>
        <p:spPr>
          <a:xfrm>
            <a:off x="161213" y="422419"/>
            <a:ext cx="13476762" cy="138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2"/>
              </a:lnSpc>
            </a:pPr>
            <a:r>
              <a:rPr lang="en-US" sz="5216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Projekt </a:t>
            </a:r>
          </a:p>
          <a:p>
            <a:pPr algn="ctr">
              <a:lnSpc>
                <a:spcPts val="6051"/>
              </a:lnSpc>
            </a:pPr>
            <a:r>
              <a:rPr lang="en-US" sz="5216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“ Aktywny Przystanek Świetlica”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5877648" y="-5877648"/>
            <a:ext cx="2043894" cy="13799189"/>
            <a:chOff x="0" y="0"/>
            <a:chExt cx="2725192" cy="1839891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38961"/>
              <a:ext cx="2725192" cy="18159958"/>
              <a:chOff x="0" y="0"/>
              <a:chExt cx="123057" cy="82001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3057" cy="820018"/>
              </a:xfrm>
              <a:custGeom>
                <a:avLst/>
                <a:gdLst/>
                <a:ahLst/>
                <a:cxnLst/>
                <a:rect l="l" t="t" r="r" b="b"/>
                <a:pathLst>
                  <a:path w="123057" h="820018">
                    <a:moveTo>
                      <a:pt x="61528" y="0"/>
                    </a:moveTo>
                    <a:lnTo>
                      <a:pt x="61528" y="0"/>
                    </a:lnTo>
                    <a:cubicBezTo>
                      <a:pt x="77847" y="0"/>
                      <a:pt x="93497" y="6482"/>
                      <a:pt x="105036" y="18021"/>
                    </a:cubicBezTo>
                    <a:cubicBezTo>
                      <a:pt x="116574" y="29560"/>
                      <a:pt x="123057" y="45210"/>
                      <a:pt x="123057" y="61528"/>
                    </a:cubicBezTo>
                    <a:lnTo>
                      <a:pt x="123057" y="758490"/>
                    </a:lnTo>
                    <a:cubicBezTo>
                      <a:pt x="123057" y="774808"/>
                      <a:pt x="116574" y="790458"/>
                      <a:pt x="105036" y="801997"/>
                    </a:cubicBezTo>
                    <a:cubicBezTo>
                      <a:pt x="93497" y="813536"/>
                      <a:pt x="77847" y="820018"/>
                      <a:pt x="61528" y="820018"/>
                    </a:cubicBezTo>
                    <a:lnTo>
                      <a:pt x="61528" y="820018"/>
                    </a:lnTo>
                    <a:cubicBezTo>
                      <a:pt x="27547" y="820018"/>
                      <a:pt x="0" y="792471"/>
                      <a:pt x="0" y="758490"/>
                    </a:cubicBezTo>
                    <a:lnTo>
                      <a:pt x="0" y="61528"/>
                    </a:lnTo>
                    <a:cubicBezTo>
                      <a:pt x="0" y="27547"/>
                      <a:pt x="27547" y="0"/>
                      <a:pt x="61528" y="0"/>
                    </a:cubicBezTo>
                    <a:close/>
                  </a:path>
                </a:pathLst>
              </a:custGeom>
              <a:solidFill>
                <a:srgbClr val="005457">
                  <a:alpha val="28627"/>
                </a:srgbClr>
              </a:solidFill>
              <a:ln w="38100" cap="rnd">
                <a:solidFill>
                  <a:srgbClr val="000000">
                    <a:alpha val="28627"/>
                  </a:srgbClr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23057" cy="858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7848" y="0"/>
              <a:ext cx="2379315" cy="18159958"/>
              <a:chOff x="0" y="0"/>
              <a:chExt cx="107439" cy="82001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7439" cy="820018"/>
              </a:xfrm>
              <a:custGeom>
                <a:avLst/>
                <a:gdLst/>
                <a:ahLst/>
                <a:cxnLst/>
                <a:rect l="l" t="t" r="r" b="b"/>
                <a:pathLst>
                  <a:path w="107439" h="820018">
                    <a:moveTo>
                      <a:pt x="53719" y="0"/>
                    </a:moveTo>
                    <a:lnTo>
                      <a:pt x="53719" y="0"/>
                    </a:lnTo>
                    <a:cubicBezTo>
                      <a:pt x="83388" y="0"/>
                      <a:pt x="107439" y="24051"/>
                      <a:pt x="107439" y="53719"/>
                    </a:cubicBezTo>
                    <a:lnTo>
                      <a:pt x="107439" y="766299"/>
                    </a:lnTo>
                    <a:cubicBezTo>
                      <a:pt x="107439" y="780546"/>
                      <a:pt x="101779" y="794210"/>
                      <a:pt x="91705" y="804284"/>
                    </a:cubicBezTo>
                    <a:cubicBezTo>
                      <a:pt x="81630" y="814358"/>
                      <a:pt x="67967" y="820018"/>
                      <a:pt x="53719" y="820018"/>
                    </a:cubicBezTo>
                    <a:lnTo>
                      <a:pt x="53719" y="820018"/>
                    </a:lnTo>
                    <a:cubicBezTo>
                      <a:pt x="39472" y="820018"/>
                      <a:pt x="25808" y="814358"/>
                      <a:pt x="15734" y="804284"/>
                    </a:cubicBezTo>
                    <a:cubicBezTo>
                      <a:pt x="5660" y="794210"/>
                      <a:pt x="0" y="780546"/>
                      <a:pt x="0" y="766299"/>
                    </a:cubicBezTo>
                    <a:lnTo>
                      <a:pt x="0" y="53719"/>
                    </a:lnTo>
                    <a:cubicBezTo>
                      <a:pt x="0" y="39472"/>
                      <a:pt x="5660" y="25808"/>
                      <a:pt x="15734" y="15734"/>
                    </a:cubicBezTo>
                    <a:cubicBezTo>
                      <a:pt x="25808" y="5660"/>
                      <a:pt x="39472" y="0"/>
                      <a:pt x="53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7439" cy="858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320389" y="1926069"/>
            <a:ext cx="17967611" cy="8431575"/>
            <a:chOff x="0" y="0"/>
            <a:chExt cx="23956815" cy="11242100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3956815" cy="11242100"/>
              <a:chOff x="0" y="0"/>
              <a:chExt cx="4844132" cy="227318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844132" cy="2273183"/>
              </a:xfrm>
              <a:custGeom>
                <a:avLst/>
                <a:gdLst/>
                <a:ahLst/>
                <a:cxnLst/>
                <a:rect l="l" t="t" r="r" b="b"/>
                <a:pathLst>
                  <a:path w="4844132" h="2273183">
                    <a:moveTo>
                      <a:pt x="4684112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2113163"/>
                    </a:lnTo>
                    <a:lnTo>
                      <a:pt x="160020" y="2273183"/>
                    </a:lnTo>
                    <a:lnTo>
                      <a:pt x="4684112" y="2273183"/>
                    </a:lnTo>
                    <a:lnTo>
                      <a:pt x="4844132" y="2113163"/>
                    </a:lnTo>
                    <a:lnTo>
                      <a:pt x="4844132" y="160020"/>
                    </a:lnTo>
                    <a:lnTo>
                      <a:pt x="4684112" y="0"/>
                    </a:lnTo>
                    <a:close/>
                  </a:path>
                </a:pathLst>
              </a:custGeom>
              <a:solidFill>
                <a:srgbClr val="005457">
                  <a:alpha val="22745"/>
                </a:srgbClr>
              </a:solidFill>
              <a:ln cap="sq">
                <a:noFill/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63500" y="25400"/>
                <a:ext cx="4717132" cy="21842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17862" y="0"/>
              <a:ext cx="23209373" cy="10913423"/>
              <a:chOff x="0" y="0"/>
              <a:chExt cx="4692997" cy="220672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692997" cy="2206723"/>
              </a:xfrm>
              <a:custGeom>
                <a:avLst/>
                <a:gdLst/>
                <a:ahLst/>
                <a:cxnLst/>
                <a:rect l="l" t="t" r="r" b="b"/>
                <a:pathLst>
                  <a:path w="4692997" h="2206723">
                    <a:moveTo>
                      <a:pt x="4532977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2046703"/>
                    </a:lnTo>
                    <a:lnTo>
                      <a:pt x="160020" y="2206723"/>
                    </a:lnTo>
                    <a:lnTo>
                      <a:pt x="4532977" y="2206723"/>
                    </a:lnTo>
                    <a:lnTo>
                      <a:pt x="4692997" y="2046703"/>
                    </a:lnTo>
                    <a:lnTo>
                      <a:pt x="4692997" y="160020"/>
                    </a:lnTo>
                    <a:lnTo>
                      <a:pt x="4532977" y="0"/>
                    </a:lnTo>
                    <a:close/>
                  </a:path>
                </a:pathLst>
              </a:custGeom>
              <a:solidFill>
                <a:srgbClr val="DAF1F2"/>
              </a:solidFill>
              <a:ln w="38100" cap="sq">
                <a:solidFill>
                  <a:srgbClr val="005457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63500" y="25400"/>
                <a:ext cx="4565997" cy="21178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3601700" y="480796"/>
            <a:ext cx="7315200" cy="1782249"/>
          </a:xfrm>
          <a:custGeom>
            <a:avLst/>
            <a:gdLst/>
            <a:ahLst/>
            <a:cxnLst/>
            <a:rect l="l" t="t" r="r" b="b"/>
            <a:pathLst>
              <a:path w="7315200" h="1782249">
                <a:moveTo>
                  <a:pt x="0" y="0"/>
                </a:moveTo>
                <a:lnTo>
                  <a:pt x="7315200" y="0"/>
                </a:lnTo>
                <a:lnTo>
                  <a:pt x="7315200" y="1782249"/>
                </a:lnTo>
                <a:lnTo>
                  <a:pt x="0" y="1782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6899595" y="2043894"/>
            <a:ext cx="7097214" cy="3755724"/>
          </a:xfrm>
          <a:custGeom>
            <a:avLst/>
            <a:gdLst/>
            <a:ahLst/>
            <a:cxnLst/>
            <a:rect l="l" t="t" r="r" b="b"/>
            <a:pathLst>
              <a:path w="7097214" h="3755724">
                <a:moveTo>
                  <a:pt x="0" y="0"/>
                </a:moveTo>
                <a:lnTo>
                  <a:pt x="7097214" y="0"/>
                </a:lnTo>
                <a:lnTo>
                  <a:pt x="7097214" y="3755724"/>
                </a:lnTo>
                <a:lnTo>
                  <a:pt x="0" y="37557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279" t="-3712" r="-19201" b="-915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671011" y="2503812"/>
            <a:ext cx="6031945" cy="7514664"/>
          </a:xfrm>
          <a:custGeom>
            <a:avLst/>
            <a:gdLst/>
            <a:ahLst/>
            <a:cxnLst/>
            <a:rect l="l" t="t" r="r" b="b"/>
            <a:pathLst>
              <a:path w="6031945" h="7514664">
                <a:moveTo>
                  <a:pt x="0" y="0"/>
                </a:moveTo>
                <a:lnTo>
                  <a:pt x="6031944" y="0"/>
                </a:lnTo>
                <a:lnTo>
                  <a:pt x="6031944" y="7514664"/>
                </a:lnTo>
                <a:lnTo>
                  <a:pt x="0" y="75146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6803" b="-4124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13996809" y="4491370"/>
            <a:ext cx="3822008" cy="5079315"/>
          </a:xfrm>
          <a:custGeom>
            <a:avLst/>
            <a:gdLst/>
            <a:ahLst/>
            <a:cxnLst/>
            <a:rect l="l" t="t" r="r" b="b"/>
            <a:pathLst>
              <a:path w="3822008" h="5079315">
                <a:moveTo>
                  <a:pt x="0" y="0"/>
                </a:moveTo>
                <a:lnTo>
                  <a:pt x="3822008" y="0"/>
                </a:lnTo>
                <a:lnTo>
                  <a:pt x="3822008" y="5079315"/>
                </a:lnTo>
                <a:lnTo>
                  <a:pt x="0" y="50793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2067" b="-2483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7766199" y="5903676"/>
            <a:ext cx="5166986" cy="4114800"/>
          </a:xfrm>
          <a:custGeom>
            <a:avLst/>
            <a:gdLst/>
            <a:ahLst/>
            <a:cxnLst/>
            <a:rect l="l" t="t" r="r" b="b"/>
            <a:pathLst>
              <a:path w="5166986" h="4114800">
                <a:moveTo>
                  <a:pt x="0" y="0"/>
                </a:moveTo>
                <a:lnTo>
                  <a:pt x="5166986" y="0"/>
                </a:lnTo>
                <a:lnTo>
                  <a:pt x="5166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Freeform 22"/>
          <p:cNvSpPr/>
          <p:nvPr/>
        </p:nvSpPr>
        <p:spPr>
          <a:xfrm>
            <a:off x="1028700" y="141357"/>
            <a:ext cx="2690231" cy="1829357"/>
          </a:xfrm>
          <a:custGeom>
            <a:avLst/>
            <a:gdLst/>
            <a:ahLst/>
            <a:cxnLst/>
            <a:rect l="l" t="t" r="r" b="b"/>
            <a:pathLst>
              <a:path w="2690231" h="1829357">
                <a:moveTo>
                  <a:pt x="0" y="0"/>
                </a:moveTo>
                <a:lnTo>
                  <a:pt x="2690231" y="0"/>
                </a:lnTo>
                <a:lnTo>
                  <a:pt x="2690231" y="1829356"/>
                </a:lnTo>
                <a:lnTo>
                  <a:pt x="0" y="1829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3" name="Freeform 23"/>
          <p:cNvSpPr/>
          <p:nvPr/>
        </p:nvSpPr>
        <p:spPr>
          <a:xfrm>
            <a:off x="10915673" y="363628"/>
            <a:ext cx="1359913" cy="1316638"/>
          </a:xfrm>
          <a:custGeom>
            <a:avLst/>
            <a:gdLst/>
            <a:ahLst/>
            <a:cxnLst/>
            <a:rect l="l" t="t" r="r" b="b"/>
            <a:pathLst>
              <a:path w="1359913" h="1316638">
                <a:moveTo>
                  <a:pt x="0" y="0"/>
                </a:moveTo>
                <a:lnTo>
                  <a:pt x="1359912" y="0"/>
                </a:lnTo>
                <a:lnTo>
                  <a:pt x="1359912" y="1316638"/>
                </a:lnTo>
                <a:lnTo>
                  <a:pt x="0" y="13166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TextBox 24"/>
          <p:cNvSpPr txBox="1"/>
          <p:nvPr/>
        </p:nvSpPr>
        <p:spPr>
          <a:xfrm>
            <a:off x="161213" y="422419"/>
            <a:ext cx="13476762" cy="138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2"/>
              </a:lnSpc>
            </a:pPr>
            <a:r>
              <a:rPr lang="en-US" sz="5216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Projekt </a:t>
            </a:r>
          </a:p>
          <a:p>
            <a:pPr algn="ctr">
              <a:lnSpc>
                <a:spcPts val="6051"/>
              </a:lnSpc>
            </a:pPr>
            <a:r>
              <a:rPr lang="en-US" sz="5216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“Psia lekcja”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703" b="-1870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5877648" y="-5877648"/>
            <a:ext cx="2043894" cy="13799189"/>
            <a:chOff x="0" y="0"/>
            <a:chExt cx="2725192" cy="1839891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38961"/>
              <a:ext cx="2725192" cy="18159958"/>
              <a:chOff x="0" y="0"/>
              <a:chExt cx="123057" cy="82001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3057" cy="820018"/>
              </a:xfrm>
              <a:custGeom>
                <a:avLst/>
                <a:gdLst/>
                <a:ahLst/>
                <a:cxnLst/>
                <a:rect l="l" t="t" r="r" b="b"/>
                <a:pathLst>
                  <a:path w="123057" h="820018">
                    <a:moveTo>
                      <a:pt x="61528" y="0"/>
                    </a:moveTo>
                    <a:lnTo>
                      <a:pt x="61528" y="0"/>
                    </a:lnTo>
                    <a:cubicBezTo>
                      <a:pt x="77847" y="0"/>
                      <a:pt x="93497" y="6482"/>
                      <a:pt x="105036" y="18021"/>
                    </a:cubicBezTo>
                    <a:cubicBezTo>
                      <a:pt x="116574" y="29560"/>
                      <a:pt x="123057" y="45210"/>
                      <a:pt x="123057" y="61528"/>
                    </a:cubicBezTo>
                    <a:lnTo>
                      <a:pt x="123057" y="758490"/>
                    </a:lnTo>
                    <a:cubicBezTo>
                      <a:pt x="123057" y="774808"/>
                      <a:pt x="116574" y="790458"/>
                      <a:pt x="105036" y="801997"/>
                    </a:cubicBezTo>
                    <a:cubicBezTo>
                      <a:pt x="93497" y="813536"/>
                      <a:pt x="77847" y="820018"/>
                      <a:pt x="61528" y="820018"/>
                    </a:cubicBezTo>
                    <a:lnTo>
                      <a:pt x="61528" y="820018"/>
                    </a:lnTo>
                    <a:cubicBezTo>
                      <a:pt x="27547" y="820018"/>
                      <a:pt x="0" y="792471"/>
                      <a:pt x="0" y="758490"/>
                    </a:cubicBezTo>
                    <a:lnTo>
                      <a:pt x="0" y="61528"/>
                    </a:lnTo>
                    <a:cubicBezTo>
                      <a:pt x="0" y="27547"/>
                      <a:pt x="27547" y="0"/>
                      <a:pt x="61528" y="0"/>
                    </a:cubicBezTo>
                    <a:close/>
                  </a:path>
                </a:pathLst>
              </a:custGeom>
              <a:solidFill>
                <a:srgbClr val="005457">
                  <a:alpha val="28627"/>
                </a:srgbClr>
              </a:solidFill>
              <a:ln w="38100" cap="rnd">
                <a:solidFill>
                  <a:srgbClr val="000000">
                    <a:alpha val="28627"/>
                  </a:srgbClr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23057" cy="858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7848" y="0"/>
              <a:ext cx="2379315" cy="18159958"/>
              <a:chOff x="0" y="0"/>
              <a:chExt cx="107439" cy="82001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7439" cy="820018"/>
              </a:xfrm>
              <a:custGeom>
                <a:avLst/>
                <a:gdLst/>
                <a:ahLst/>
                <a:cxnLst/>
                <a:rect l="l" t="t" r="r" b="b"/>
                <a:pathLst>
                  <a:path w="107439" h="820018">
                    <a:moveTo>
                      <a:pt x="53719" y="0"/>
                    </a:moveTo>
                    <a:lnTo>
                      <a:pt x="53719" y="0"/>
                    </a:lnTo>
                    <a:cubicBezTo>
                      <a:pt x="83388" y="0"/>
                      <a:pt x="107439" y="24051"/>
                      <a:pt x="107439" y="53719"/>
                    </a:cubicBezTo>
                    <a:lnTo>
                      <a:pt x="107439" y="766299"/>
                    </a:lnTo>
                    <a:cubicBezTo>
                      <a:pt x="107439" y="780546"/>
                      <a:pt x="101779" y="794210"/>
                      <a:pt x="91705" y="804284"/>
                    </a:cubicBezTo>
                    <a:cubicBezTo>
                      <a:pt x="81630" y="814358"/>
                      <a:pt x="67967" y="820018"/>
                      <a:pt x="53719" y="820018"/>
                    </a:cubicBezTo>
                    <a:lnTo>
                      <a:pt x="53719" y="820018"/>
                    </a:lnTo>
                    <a:cubicBezTo>
                      <a:pt x="39472" y="820018"/>
                      <a:pt x="25808" y="814358"/>
                      <a:pt x="15734" y="804284"/>
                    </a:cubicBezTo>
                    <a:cubicBezTo>
                      <a:pt x="5660" y="794210"/>
                      <a:pt x="0" y="780546"/>
                      <a:pt x="0" y="766299"/>
                    </a:cubicBezTo>
                    <a:lnTo>
                      <a:pt x="0" y="53719"/>
                    </a:lnTo>
                    <a:cubicBezTo>
                      <a:pt x="0" y="39472"/>
                      <a:pt x="5660" y="25808"/>
                      <a:pt x="15734" y="15734"/>
                    </a:cubicBezTo>
                    <a:cubicBezTo>
                      <a:pt x="25808" y="5660"/>
                      <a:pt x="39472" y="0"/>
                      <a:pt x="537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lgDash"/>
                <a:rou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7439" cy="8581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406140" y="2488345"/>
            <a:ext cx="16230600" cy="7616456"/>
            <a:chOff x="0" y="0"/>
            <a:chExt cx="21640800" cy="1015527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1640800" cy="10155275"/>
              <a:chOff x="0" y="0"/>
              <a:chExt cx="4844132" cy="227318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844132" cy="2273183"/>
              </a:xfrm>
              <a:custGeom>
                <a:avLst/>
                <a:gdLst/>
                <a:ahLst/>
                <a:cxnLst/>
                <a:rect l="l" t="t" r="r" b="b"/>
                <a:pathLst>
                  <a:path w="4844132" h="2273183">
                    <a:moveTo>
                      <a:pt x="4684112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2113163"/>
                    </a:lnTo>
                    <a:lnTo>
                      <a:pt x="160020" y="2273183"/>
                    </a:lnTo>
                    <a:lnTo>
                      <a:pt x="4684112" y="2273183"/>
                    </a:lnTo>
                    <a:lnTo>
                      <a:pt x="4844132" y="2113163"/>
                    </a:lnTo>
                    <a:lnTo>
                      <a:pt x="4844132" y="160020"/>
                    </a:lnTo>
                    <a:lnTo>
                      <a:pt x="4684112" y="0"/>
                    </a:lnTo>
                    <a:close/>
                  </a:path>
                </a:pathLst>
              </a:custGeom>
              <a:solidFill>
                <a:srgbClr val="005457">
                  <a:alpha val="22745"/>
                </a:srgbClr>
              </a:solidFill>
              <a:ln cap="sq">
                <a:noFill/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63500" y="25400"/>
                <a:ext cx="4717132" cy="21842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377465" y="0"/>
              <a:ext cx="20965617" cy="9858372"/>
              <a:chOff x="0" y="0"/>
              <a:chExt cx="4692997" cy="220672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692997" cy="2206723"/>
              </a:xfrm>
              <a:custGeom>
                <a:avLst/>
                <a:gdLst/>
                <a:ahLst/>
                <a:cxnLst/>
                <a:rect l="l" t="t" r="r" b="b"/>
                <a:pathLst>
                  <a:path w="4692997" h="2206723">
                    <a:moveTo>
                      <a:pt x="4532977" y="0"/>
                    </a:moveTo>
                    <a:lnTo>
                      <a:pt x="160020" y="0"/>
                    </a:lnTo>
                    <a:lnTo>
                      <a:pt x="0" y="160020"/>
                    </a:lnTo>
                    <a:lnTo>
                      <a:pt x="0" y="2046703"/>
                    </a:lnTo>
                    <a:lnTo>
                      <a:pt x="160020" y="2206723"/>
                    </a:lnTo>
                    <a:lnTo>
                      <a:pt x="4532977" y="2206723"/>
                    </a:lnTo>
                    <a:lnTo>
                      <a:pt x="4692997" y="2046703"/>
                    </a:lnTo>
                    <a:lnTo>
                      <a:pt x="4692997" y="160020"/>
                    </a:lnTo>
                    <a:lnTo>
                      <a:pt x="4532977" y="0"/>
                    </a:lnTo>
                    <a:close/>
                  </a:path>
                </a:pathLst>
              </a:custGeom>
              <a:solidFill>
                <a:srgbClr val="DAF1F2"/>
              </a:solidFill>
              <a:ln w="38100" cap="sq">
                <a:solidFill>
                  <a:srgbClr val="005457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63500" y="25400"/>
                <a:ext cx="4565997" cy="21178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3601700" y="706096"/>
            <a:ext cx="7315200" cy="1782249"/>
          </a:xfrm>
          <a:custGeom>
            <a:avLst/>
            <a:gdLst/>
            <a:ahLst/>
            <a:cxnLst/>
            <a:rect l="l" t="t" r="r" b="b"/>
            <a:pathLst>
              <a:path w="7315200" h="1782249">
                <a:moveTo>
                  <a:pt x="0" y="0"/>
                </a:moveTo>
                <a:lnTo>
                  <a:pt x="7315200" y="0"/>
                </a:lnTo>
                <a:lnTo>
                  <a:pt x="7315200" y="1782249"/>
                </a:lnTo>
                <a:lnTo>
                  <a:pt x="0" y="1782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11097578" y="2968665"/>
            <a:ext cx="3911511" cy="6289635"/>
          </a:xfrm>
          <a:custGeom>
            <a:avLst/>
            <a:gdLst/>
            <a:ahLst/>
            <a:cxnLst/>
            <a:rect l="l" t="t" r="r" b="b"/>
            <a:pathLst>
              <a:path w="3911511" h="6289635">
                <a:moveTo>
                  <a:pt x="0" y="0"/>
                </a:moveTo>
                <a:lnTo>
                  <a:pt x="3911512" y="0"/>
                </a:lnTo>
                <a:lnTo>
                  <a:pt x="3911512" y="6289635"/>
                </a:lnTo>
                <a:lnTo>
                  <a:pt x="0" y="62896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794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6612051" y="3242914"/>
            <a:ext cx="3818777" cy="6328437"/>
          </a:xfrm>
          <a:custGeom>
            <a:avLst/>
            <a:gdLst/>
            <a:ahLst/>
            <a:cxnLst/>
            <a:rect l="l" t="t" r="r" b="b"/>
            <a:pathLst>
              <a:path w="3818777" h="6328437">
                <a:moveTo>
                  <a:pt x="0" y="0"/>
                </a:moveTo>
                <a:lnTo>
                  <a:pt x="3818777" y="0"/>
                </a:lnTo>
                <a:lnTo>
                  <a:pt x="3818777" y="6328438"/>
                </a:lnTo>
                <a:lnTo>
                  <a:pt x="0" y="63284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279" b="-1956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1671240" y="3021794"/>
            <a:ext cx="4271305" cy="6549558"/>
          </a:xfrm>
          <a:custGeom>
            <a:avLst/>
            <a:gdLst/>
            <a:ahLst/>
            <a:cxnLst/>
            <a:rect l="l" t="t" r="r" b="b"/>
            <a:pathLst>
              <a:path w="4271305" h="6549558">
                <a:moveTo>
                  <a:pt x="0" y="0"/>
                </a:moveTo>
                <a:lnTo>
                  <a:pt x="4271305" y="0"/>
                </a:lnTo>
                <a:lnTo>
                  <a:pt x="4271305" y="6549558"/>
                </a:lnTo>
                <a:lnTo>
                  <a:pt x="0" y="65495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133" b="-3852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440136" y="218976"/>
            <a:ext cx="2232301" cy="1649112"/>
          </a:xfrm>
          <a:custGeom>
            <a:avLst/>
            <a:gdLst/>
            <a:ahLst/>
            <a:cxnLst/>
            <a:rect l="l" t="t" r="r" b="b"/>
            <a:pathLst>
              <a:path w="2232301" h="1649112">
                <a:moveTo>
                  <a:pt x="0" y="0"/>
                </a:moveTo>
                <a:lnTo>
                  <a:pt x="2232301" y="0"/>
                </a:lnTo>
                <a:lnTo>
                  <a:pt x="2232301" y="1649113"/>
                </a:lnTo>
                <a:lnTo>
                  <a:pt x="0" y="16491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Freeform 22"/>
          <p:cNvSpPr/>
          <p:nvPr/>
        </p:nvSpPr>
        <p:spPr>
          <a:xfrm>
            <a:off x="10893847" y="218976"/>
            <a:ext cx="1288294" cy="1756032"/>
          </a:xfrm>
          <a:custGeom>
            <a:avLst/>
            <a:gdLst/>
            <a:ahLst/>
            <a:cxnLst/>
            <a:rect l="l" t="t" r="r" b="b"/>
            <a:pathLst>
              <a:path w="1288294" h="1756032">
                <a:moveTo>
                  <a:pt x="0" y="0"/>
                </a:moveTo>
                <a:lnTo>
                  <a:pt x="1288295" y="0"/>
                </a:lnTo>
                <a:lnTo>
                  <a:pt x="1288295" y="1756032"/>
                </a:lnTo>
                <a:lnTo>
                  <a:pt x="0" y="17560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3" name="Freeform 23"/>
          <p:cNvSpPr/>
          <p:nvPr/>
        </p:nvSpPr>
        <p:spPr>
          <a:xfrm>
            <a:off x="15009090" y="218976"/>
            <a:ext cx="2270193" cy="1085565"/>
          </a:xfrm>
          <a:custGeom>
            <a:avLst/>
            <a:gdLst/>
            <a:ahLst/>
            <a:cxnLst/>
            <a:rect l="l" t="t" r="r" b="b"/>
            <a:pathLst>
              <a:path w="2270193" h="1085565">
                <a:moveTo>
                  <a:pt x="0" y="0"/>
                </a:moveTo>
                <a:lnTo>
                  <a:pt x="2270193" y="0"/>
                </a:lnTo>
                <a:lnTo>
                  <a:pt x="2270193" y="1085565"/>
                </a:lnTo>
                <a:lnTo>
                  <a:pt x="0" y="10855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Freeform 24"/>
          <p:cNvSpPr/>
          <p:nvPr/>
        </p:nvSpPr>
        <p:spPr>
          <a:xfrm>
            <a:off x="16885091" y="8677846"/>
            <a:ext cx="1402909" cy="1160907"/>
          </a:xfrm>
          <a:custGeom>
            <a:avLst/>
            <a:gdLst/>
            <a:ahLst/>
            <a:cxnLst/>
            <a:rect l="l" t="t" r="r" b="b"/>
            <a:pathLst>
              <a:path w="1402909" h="1160907">
                <a:moveTo>
                  <a:pt x="0" y="0"/>
                </a:moveTo>
                <a:lnTo>
                  <a:pt x="1402909" y="0"/>
                </a:lnTo>
                <a:lnTo>
                  <a:pt x="1402909" y="1160908"/>
                </a:lnTo>
                <a:lnTo>
                  <a:pt x="0" y="11609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5" name="Freeform 25"/>
          <p:cNvSpPr/>
          <p:nvPr/>
        </p:nvSpPr>
        <p:spPr>
          <a:xfrm>
            <a:off x="0" y="6296573"/>
            <a:ext cx="1294927" cy="3731648"/>
          </a:xfrm>
          <a:custGeom>
            <a:avLst/>
            <a:gdLst/>
            <a:ahLst/>
            <a:cxnLst/>
            <a:rect l="l" t="t" r="r" b="b"/>
            <a:pathLst>
              <a:path w="1294927" h="3731648">
                <a:moveTo>
                  <a:pt x="0" y="0"/>
                </a:moveTo>
                <a:lnTo>
                  <a:pt x="1294927" y="0"/>
                </a:lnTo>
                <a:lnTo>
                  <a:pt x="1294927" y="3731648"/>
                </a:lnTo>
                <a:lnTo>
                  <a:pt x="0" y="37316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46178" r="-4617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6" name="Freeform 26"/>
          <p:cNvSpPr/>
          <p:nvPr/>
        </p:nvSpPr>
        <p:spPr>
          <a:xfrm>
            <a:off x="15113815" y="7413879"/>
            <a:ext cx="1666550" cy="2424874"/>
          </a:xfrm>
          <a:custGeom>
            <a:avLst/>
            <a:gdLst/>
            <a:ahLst/>
            <a:cxnLst/>
            <a:rect l="l" t="t" r="r" b="b"/>
            <a:pathLst>
              <a:path w="1666550" h="2424874">
                <a:moveTo>
                  <a:pt x="0" y="0"/>
                </a:moveTo>
                <a:lnTo>
                  <a:pt x="1666550" y="0"/>
                </a:lnTo>
                <a:lnTo>
                  <a:pt x="1666550" y="2424875"/>
                </a:lnTo>
                <a:lnTo>
                  <a:pt x="0" y="24248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7" name="TextBox 27"/>
          <p:cNvSpPr txBox="1"/>
          <p:nvPr/>
        </p:nvSpPr>
        <p:spPr>
          <a:xfrm>
            <a:off x="161213" y="422419"/>
            <a:ext cx="13476762" cy="138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2"/>
              </a:lnSpc>
            </a:pPr>
            <a:r>
              <a:rPr lang="en-US" sz="5216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Projekt </a:t>
            </a:r>
          </a:p>
          <a:p>
            <a:pPr algn="ctr">
              <a:lnSpc>
                <a:spcPts val="6051"/>
              </a:lnSpc>
            </a:pPr>
            <a:r>
              <a:rPr lang="en-US" sz="5216">
                <a:solidFill>
                  <a:srgbClr val="000000"/>
                </a:solidFill>
                <a:latin typeface="Ribeye"/>
                <a:ea typeface="Ribeye"/>
                <a:cs typeface="Ribeye"/>
                <a:sym typeface="Ribeye"/>
              </a:rPr>
              <a:t>“Psia lekcja”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112</Words>
  <Application>Microsoft Office PowerPoint</Application>
  <PresentationFormat>Niestandardowy</PresentationFormat>
  <Paragraphs>41</Paragraphs>
  <Slides>29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5" baseType="lpstr">
      <vt:lpstr>Ribeye</vt:lpstr>
      <vt:lpstr>Glacial Indifference Bold</vt:lpstr>
      <vt:lpstr>Calibri</vt:lpstr>
      <vt:lpstr>Arial</vt:lpstr>
      <vt:lpstr>Glacial Indifference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White Organic Winter Illustrative Group Project Presentation</dc:title>
  <dc:creator>Ania Jaskólska</dc:creator>
  <cp:lastModifiedBy>Janka</cp:lastModifiedBy>
  <cp:revision>1</cp:revision>
  <dcterms:created xsi:type="dcterms:W3CDTF">2006-08-16T00:00:00Z</dcterms:created>
  <dcterms:modified xsi:type="dcterms:W3CDTF">2024-12-20T16:05:45Z</dcterms:modified>
  <dc:identifier>DAGYzRUqTdg</dc:identifier>
</cp:coreProperties>
</file>